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7" r:id="rId2"/>
    <p:sldId id="258" r:id="rId3"/>
    <p:sldId id="260"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aculty COI Disclosure Slides" id="{C9253755-74F9-43FC-A2CD-AABAC9133A4F}">
          <p14:sldIdLst>
            <p14:sldId id="257"/>
            <p14:sldId id="258"/>
          </p14:sldIdLst>
        </p14:section>
        <p14:section name="Select correct support slide for your activity" id="{FCB9ADA1-AF39-4BA6-AB42-EB39C9826EFE}">
          <p14:sldIdLst>
            <p14:sldId id="260"/>
            <p14:sldId id="259"/>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8492" autoAdjust="0"/>
  </p:normalViewPr>
  <p:slideViewPr>
    <p:cSldViewPr snapToGrid="0" snapToObjects="1" showGuides="1">
      <p:cViewPr varScale="1">
        <p:scale>
          <a:sx n="114" d="100"/>
          <a:sy n="114" d="100"/>
        </p:scale>
        <p:origin x="414" y="102"/>
      </p:cViewPr>
      <p:guideLst/>
    </p:cSldViewPr>
  </p:slid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86" d="100"/>
          <a:sy n="86" d="100"/>
        </p:scale>
        <p:origin x="-280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E868B5-0ED5-2D4A-B53C-752D9F3D7C86}" type="datetimeFigureOut">
              <a:rPr lang="en-US" smtClean="0"/>
              <a:t>3/18/2025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D186EF-A58E-A140-A7DE-80DE5B48114D}" type="slidenum">
              <a:rPr lang="en-US" smtClean="0"/>
              <a:t>‹#›</a:t>
            </a:fld>
            <a:endParaRPr lang="en-US"/>
          </a:p>
        </p:txBody>
      </p:sp>
    </p:spTree>
    <p:extLst>
      <p:ext uri="{BB962C8B-B14F-4D97-AF65-F5344CB8AC3E}">
        <p14:creationId xmlns:p14="http://schemas.microsoft.com/office/powerpoint/2010/main" val="19972993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07ED40-A743-5E46-BE6F-655D4EE73137}" type="datetimeFigureOut">
              <a:rPr lang="en-US" smtClean="0"/>
              <a:t>3/18/2025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A8F84F-62EA-2347-BC9A-C0720F569902}" type="slidenum">
              <a:rPr lang="en-US" smtClean="0"/>
              <a:t>‹#›</a:t>
            </a:fld>
            <a:endParaRPr lang="en-US"/>
          </a:p>
        </p:txBody>
      </p:sp>
    </p:spTree>
    <p:extLst>
      <p:ext uri="{BB962C8B-B14F-4D97-AF65-F5344CB8AC3E}">
        <p14:creationId xmlns:p14="http://schemas.microsoft.com/office/powerpoint/2010/main" val="6523064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hoto 1">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F4D6350-A98B-455B-93D4-FC92AAFEC61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3532" t="3106" r="17427" b="10789"/>
          <a:stretch/>
        </p:blipFill>
        <p:spPr>
          <a:xfrm>
            <a:off x="5333999" y="2295144"/>
            <a:ext cx="6858000" cy="4572000"/>
          </a:xfrm>
          <a:prstGeom prst="rect">
            <a:avLst/>
          </a:prstGeom>
        </p:spPr>
      </p:pic>
      <p:sp>
        <p:nvSpPr>
          <p:cNvPr id="12" name="Title 17"/>
          <p:cNvSpPr>
            <a:spLocks noGrp="1"/>
          </p:cNvSpPr>
          <p:nvPr>
            <p:ph type="title"/>
          </p:nvPr>
        </p:nvSpPr>
        <p:spPr>
          <a:xfrm>
            <a:off x="0" y="1965960"/>
            <a:ext cx="9512300" cy="4901184"/>
          </a:xfrm>
          <a:blipFill rotWithShape="1">
            <a:blip r:embed="rId3"/>
            <a:stretch>
              <a:fillRect/>
            </a:stretch>
          </a:blipFill>
        </p:spPr>
        <p:txBody>
          <a:bodyPr lIns="914400" tIns="1463040" rIns="2468880">
            <a:noAutofit/>
          </a:bodyPr>
          <a:lstStyle>
            <a:lvl1pPr>
              <a:defRPr>
                <a:solidFill>
                  <a:schemeClr val="tx1"/>
                </a:solidFill>
              </a:defRPr>
            </a:lvl1pPr>
          </a:lstStyle>
          <a:p>
            <a:r>
              <a:rPr lang="en-US"/>
              <a:t>Click to edit Master title style</a:t>
            </a:r>
            <a:endParaRPr lang="en-US" dirty="0"/>
          </a:p>
        </p:txBody>
      </p:sp>
      <p:sp>
        <p:nvSpPr>
          <p:cNvPr id="9" name="Text Placeholder 33"/>
          <p:cNvSpPr>
            <a:spLocks noGrp="1"/>
          </p:cNvSpPr>
          <p:nvPr>
            <p:ph type="body" sz="quarter" idx="11" hasCustomPrompt="1"/>
          </p:nvPr>
        </p:nvSpPr>
        <p:spPr>
          <a:xfrm>
            <a:off x="1" y="5175505"/>
            <a:ext cx="7064863" cy="691895"/>
          </a:xfrm>
          <a:prstGeom prst="rect">
            <a:avLst/>
          </a:prstGeom>
        </p:spPr>
        <p:txBody>
          <a:bodyPr wrap="square" lIns="914400">
            <a:noAutofit/>
          </a:bodyPr>
          <a:lstStyle>
            <a:lvl1pPr>
              <a:lnSpc>
                <a:spcPct val="100000"/>
              </a:lnSpc>
              <a:defRPr sz="2000" b="0">
                <a:solidFill>
                  <a:schemeClr val="tx1"/>
                </a:solidFill>
              </a:defRPr>
            </a:lvl1pPr>
          </a:lstStyle>
          <a:p>
            <a:pPr lvl="0"/>
            <a:r>
              <a:rPr lang="en-US" dirty="0"/>
              <a:t>Click to add subtitle</a:t>
            </a:r>
          </a:p>
        </p:txBody>
      </p:sp>
      <p:sp>
        <p:nvSpPr>
          <p:cNvPr id="14" name="Date Placeholder 51"/>
          <p:cNvSpPr>
            <a:spLocks noGrp="1"/>
          </p:cNvSpPr>
          <p:nvPr>
            <p:ph type="dt" sz="half" idx="2"/>
          </p:nvPr>
        </p:nvSpPr>
        <p:spPr>
          <a:xfrm>
            <a:off x="1" y="5867400"/>
            <a:ext cx="7064863" cy="233453"/>
          </a:xfrm>
          <a:prstGeom prst="rect">
            <a:avLst/>
          </a:prstGeom>
        </p:spPr>
        <p:txBody>
          <a:bodyPr vert="horz" wrap="none" lIns="914400" tIns="0" rIns="0" bIns="0" rtlCol="0" anchor="t" anchorCtr="0">
            <a:noAutofit/>
          </a:bodyPr>
          <a:lstStyle>
            <a:lvl1pPr algn="l">
              <a:defRPr sz="1400">
                <a:solidFill>
                  <a:schemeClr val="tx1"/>
                </a:solidFill>
              </a:defRPr>
            </a:lvl1pPr>
          </a:lstStyle>
          <a:p>
            <a:r>
              <a:rPr lang="en-US"/>
              <a:t>Date</a:t>
            </a:r>
            <a:endParaRPr lang="en-US" dirty="0"/>
          </a:p>
        </p:txBody>
      </p:sp>
      <p:pic>
        <p:nvPicPr>
          <p:cNvPr id="13" name="Picture 12">
            <a:extLst>
              <a:ext uri="{FF2B5EF4-FFF2-40B4-BE49-F238E27FC236}">
                <a16:creationId xmlns:a16="http://schemas.microsoft.com/office/drawing/2014/main" id="{F79E7B0C-F7A0-4C00-9102-5CACBA15299A}"/>
              </a:ext>
            </a:extLst>
          </p:cNvPr>
          <p:cNvPicPr>
            <a:picLocks noChangeAspect="1"/>
          </p:cNvPicPr>
          <p:nvPr userDrawn="1"/>
        </p:nvPicPr>
        <p:blipFill>
          <a:blip r:embed="rId4"/>
          <a:stretch>
            <a:fillRect/>
          </a:stretch>
        </p:blipFill>
        <p:spPr>
          <a:xfrm>
            <a:off x="457200" y="640080"/>
            <a:ext cx="2386589" cy="359665"/>
          </a:xfrm>
          <a:prstGeom prst="rect">
            <a:avLst/>
          </a:prstGeom>
        </p:spPr>
      </p:pic>
    </p:spTree>
    <p:extLst>
      <p:ext uri="{BB962C8B-B14F-4D97-AF65-F5344CB8AC3E}">
        <p14:creationId xmlns:p14="http://schemas.microsoft.com/office/powerpoint/2010/main" val="39747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7"/>
          </p:nvPr>
        </p:nvSpPr>
        <p:spPr>
          <a:xfrm>
            <a:off x="457200" y="1600200"/>
            <a:ext cx="3573463" cy="42702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8"/>
          </p:nvPr>
        </p:nvSpPr>
        <p:spPr>
          <a:xfrm>
            <a:off x="4310063" y="1600200"/>
            <a:ext cx="3575049" cy="42702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3"/>
          <p:cNvSpPr>
            <a:spLocks noGrp="1"/>
          </p:cNvSpPr>
          <p:nvPr>
            <p:ph sz="quarter" idx="19"/>
          </p:nvPr>
        </p:nvSpPr>
        <p:spPr>
          <a:xfrm>
            <a:off x="8159750" y="1600200"/>
            <a:ext cx="3575049" cy="42702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198FDE4E-59BC-4B83-B2B4-384EA5DB0628}"/>
              </a:ext>
            </a:extLst>
          </p:cNvPr>
          <p:cNvSpPr>
            <a:spLocks noGrp="1"/>
          </p:cNvSpPr>
          <p:nvPr>
            <p:ph type="dt" sz="half" idx="20"/>
          </p:nvPr>
        </p:nvSpPr>
        <p:spPr/>
        <p:txBody>
          <a:bodyPr/>
          <a:lstStyle/>
          <a:p>
            <a:pPr indent="-3657600"/>
            <a:r>
              <a:rPr lang="en-US"/>
              <a:t>Date</a:t>
            </a:r>
            <a:endParaRPr lang="en-US" dirty="0"/>
          </a:p>
        </p:txBody>
      </p:sp>
      <p:sp>
        <p:nvSpPr>
          <p:cNvPr id="5" name="Footer Placeholder 4">
            <a:extLst>
              <a:ext uri="{FF2B5EF4-FFF2-40B4-BE49-F238E27FC236}">
                <a16:creationId xmlns:a16="http://schemas.microsoft.com/office/drawing/2014/main" id="{9712CBBA-4CC1-4755-B61E-8B53F6147760}"/>
              </a:ext>
            </a:extLst>
          </p:cNvPr>
          <p:cNvSpPr>
            <a:spLocks noGrp="1"/>
          </p:cNvSpPr>
          <p:nvPr>
            <p:ph type="ftr" sz="quarter" idx="21"/>
          </p:nvPr>
        </p:nvSpPr>
        <p:spPr/>
        <p:txBody>
          <a:bodyPr/>
          <a:lstStyle/>
          <a:p>
            <a:pPr indent="-5486400"/>
            <a:r>
              <a:rPr lang="en-US"/>
              <a:t>Modify with Insert &gt; Header &amp; Footer</a:t>
            </a:r>
            <a:endParaRPr lang="en-US" dirty="0"/>
          </a:p>
        </p:txBody>
      </p:sp>
      <p:sp>
        <p:nvSpPr>
          <p:cNvPr id="15" name="Slide Number Placeholder 14">
            <a:extLst>
              <a:ext uri="{FF2B5EF4-FFF2-40B4-BE49-F238E27FC236}">
                <a16:creationId xmlns:a16="http://schemas.microsoft.com/office/drawing/2014/main" id="{67B52E56-3B12-4D18-9731-0BF41F7D7699}"/>
              </a:ext>
            </a:extLst>
          </p:cNvPr>
          <p:cNvSpPr>
            <a:spLocks noGrp="1"/>
          </p:cNvSpPr>
          <p:nvPr>
            <p:ph type="sldNum" sz="quarter" idx="4"/>
          </p:nvPr>
        </p:nvSpPr>
        <p:spPr>
          <a:xfrm>
            <a:off x="10759438" y="6409944"/>
            <a:ext cx="975360" cy="274320"/>
          </a:xfrm>
          <a:prstGeom prst="rect">
            <a:avLst/>
          </a:prstGeom>
          <a:blipFill rotWithShape="1">
            <a:blip r:embed="rId2"/>
            <a:stretch>
              <a:fillRect/>
            </a:stretch>
          </a:blip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pic>
        <p:nvPicPr>
          <p:cNvPr id="11" name="Picture 10">
            <a:extLst>
              <a:ext uri="{FF2B5EF4-FFF2-40B4-BE49-F238E27FC236}">
                <a16:creationId xmlns:a16="http://schemas.microsoft.com/office/drawing/2014/main" id="{77363B79-6B47-41FB-878A-71465F0592B4}"/>
              </a:ext>
            </a:extLst>
          </p:cNvPr>
          <p:cNvPicPr>
            <a:picLocks noChangeAspect="1"/>
          </p:cNvPicPr>
          <p:nvPr userDrawn="1"/>
        </p:nvPicPr>
        <p:blipFill>
          <a:blip r:embed="rId3"/>
          <a:stretch>
            <a:fillRect/>
          </a:stretch>
        </p:blipFill>
        <p:spPr>
          <a:xfrm>
            <a:off x="457200" y="6330405"/>
            <a:ext cx="1905004" cy="286513"/>
          </a:xfrm>
          <a:prstGeom prst="rect">
            <a:avLst/>
          </a:prstGeom>
        </p:spPr>
      </p:pic>
    </p:spTree>
    <p:extLst>
      <p:ext uri="{BB962C8B-B14F-4D97-AF65-F5344CB8AC3E}">
        <p14:creationId xmlns:p14="http://schemas.microsoft.com/office/powerpoint/2010/main" val="357295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3" name="Picture Placeholder 2"/>
          <p:cNvSpPr>
            <a:spLocks noGrp="1"/>
          </p:cNvSpPr>
          <p:nvPr>
            <p:ph type="pic" sz="quarter" idx="17"/>
          </p:nvPr>
        </p:nvSpPr>
        <p:spPr>
          <a:xfrm>
            <a:off x="0" y="0"/>
            <a:ext cx="12192000" cy="5867400"/>
          </a:xfrm>
          <a:solidFill>
            <a:schemeClr val="bg1">
              <a:lumMod val="95000"/>
            </a:schemeClr>
          </a:solidFill>
        </p:spPr>
        <p:txBody>
          <a:bodyPr lIns="457200" tIns="457200"/>
          <a:lstStyle/>
          <a:p>
            <a:r>
              <a:rPr lang="en-US"/>
              <a:t>Click icon to add picture</a:t>
            </a:r>
          </a:p>
        </p:txBody>
      </p:sp>
      <p:sp>
        <p:nvSpPr>
          <p:cNvPr id="2" name="Date Placeholder 1">
            <a:extLst>
              <a:ext uri="{FF2B5EF4-FFF2-40B4-BE49-F238E27FC236}">
                <a16:creationId xmlns:a16="http://schemas.microsoft.com/office/drawing/2014/main" id="{514E3B6A-0F8B-44D7-9D86-907A853375C0}"/>
              </a:ext>
            </a:extLst>
          </p:cNvPr>
          <p:cNvSpPr>
            <a:spLocks noGrp="1"/>
          </p:cNvSpPr>
          <p:nvPr>
            <p:ph type="dt" sz="half" idx="18"/>
          </p:nvPr>
        </p:nvSpPr>
        <p:spPr/>
        <p:txBody>
          <a:bodyPr/>
          <a:lstStyle/>
          <a:p>
            <a:pPr indent="-3657600"/>
            <a:r>
              <a:rPr lang="en-US"/>
              <a:t>Date</a:t>
            </a:r>
            <a:endParaRPr lang="en-US" dirty="0"/>
          </a:p>
        </p:txBody>
      </p:sp>
      <p:sp>
        <p:nvSpPr>
          <p:cNvPr id="4" name="Footer Placeholder 3">
            <a:extLst>
              <a:ext uri="{FF2B5EF4-FFF2-40B4-BE49-F238E27FC236}">
                <a16:creationId xmlns:a16="http://schemas.microsoft.com/office/drawing/2014/main" id="{9B8BCA73-45E3-47AA-AE41-02D3094B0983}"/>
              </a:ext>
            </a:extLst>
          </p:cNvPr>
          <p:cNvSpPr>
            <a:spLocks noGrp="1"/>
          </p:cNvSpPr>
          <p:nvPr>
            <p:ph type="ftr" sz="quarter" idx="19"/>
          </p:nvPr>
        </p:nvSpPr>
        <p:spPr/>
        <p:txBody>
          <a:bodyPr/>
          <a:lstStyle/>
          <a:p>
            <a:pPr indent="-5486400"/>
            <a:r>
              <a:rPr lang="en-US"/>
              <a:t>Modify with Insert &gt; Header &amp; Footer</a:t>
            </a:r>
            <a:endParaRPr lang="en-US" dirty="0"/>
          </a:p>
        </p:txBody>
      </p:sp>
      <p:sp>
        <p:nvSpPr>
          <p:cNvPr id="13" name="Slide Number Placeholder 14">
            <a:extLst>
              <a:ext uri="{FF2B5EF4-FFF2-40B4-BE49-F238E27FC236}">
                <a16:creationId xmlns:a16="http://schemas.microsoft.com/office/drawing/2014/main" id="{E3FADBA8-DEF5-4EE1-B642-99AA17E34DC9}"/>
              </a:ext>
            </a:extLst>
          </p:cNvPr>
          <p:cNvSpPr>
            <a:spLocks noGrp="1"/>
          </p:cNvSpPr>
          <p:nvPr>
            <p:ph type="sldNum" sz="quarter" idx="4"/>
          </p:nvPr>
        </p:nvSpPr>
        <p:spPr>
          <a:xfrm>
            <a:off x="10759438" y="6409944"/>
            <a:ext cx="975360" cy="274320"/>
          </a:xfrm>
          <a:prstGeom prst="rect">
            <a:avLst/>
          </a:prstGeom>
          <a:blipFill rotWithShape="1">
            <a:blip r:embed="rId2"/>
            <a:stretch>
              <a:fillRect/>
            </a:stretch>
          </a:blip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pic>
        <p:nvPicPr>
          <p:cNvPr id="7" name="Picture 6">
            <a:extLst>
              <a:ext uri="{FF2B5EF4-FFF2-40B4-BE49-F238E27FC236}">
                <a16:creationId xmlns:a16="http://schemas.microsoft.com/office/drawing/2014/main" id="{0C6C5ADB-A780-4D98-84D5-6C92553B8439}"/>
              </a:ext>
            </a:extLst>
          </p:cNvPr>
          <p:cNvPicPr>
            <a:picLocks noChangeAspect="1"/>
          </p:cNvPicPr>
          <p:nvPr userDrawn="1"/>
        </p:nvPicPr>
        <p:blipFill>
          <a:blip r:embed="rId3"/>
          <a:stretch>
            <a:fillRect/>
          </a:stretch>
        </p:blipFill>
        <p:spPr>
          <a:xfrm>
            <a:off x="457200" y="6330405"/>
            <a:ext cx="1905004" cy="286513"/>
          </a:xfrm>
          <a:prstGeom prst="rect">
            <a:avLst/>
          </a:prstGeom>
        </p:spPr>
      </p:pic>
    </p:spTree>
    <p:extLst>
      <p:ext uri="{BB962C8B-B14F-4D97-AF65-F5344CB8AC3E}">
        <p14:creationId xmlns:p14="http://schemas.microsoft.com/office/powerpoint/2010/main" val="1460494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and Callout">
    <p:spTree>
      <p:nvGrpSpPr>
        <p:cNvPr id="1" name=""/>
        <p:cNvGrpSpPr/>
        <p:nvPr/>
      </p:nvGrpSpPr>
      <p:grpSpPr>
        <a:xfrm>
          <a:off x="0" y="0"/>
          <a:ext cx="0" cy="0"/>
          <a:chOff x="0" y="0"/>
          <a:chExt cx="0" cy="0"/>
        </a:xfrm>
      </p:grpSpPr>
      <p:sp>
        <p:nvSpPr>
          <p:cNvPr id="3" name="Picture Placeholder 2"/>
          <p:cNvSpPr>
            <a:spLocks noGrp="1"/>
          </p:cNvSpPr>
          <p:nvPr>
            <p:ph type="pic" sz="quarter" idx="17"/>
          </p:nvPr>
        </p:nvSpPr>
        <p:spPr>
          <a:xfrm>
            <a:off x="0" y="0"/>
            <a:ext cx="12192000" cy="5867400"/>
          </a:xfrm>
          <a:solidFill>
            <a:schemeClr val="bg1">
              <a:lumMod val="95000"/>
            </a:schemeClr>
          </a:solidFill>
        </p:spPr>
        <p:txBody>
          <a:bodyPr lIns="457200" tIns="457200"/>
          <a:lstStyle/>
          <a:p>
            <a:r>
              <a:rPr lang="en-US"/>
              <a:t>Click icon to add picture</a:t>
            </a:r>
          </a:p>
        </p:txBody>
      </p:sp>
      <p:sp>
        <p:nvSpPr>
          <p:cNvPr id="8" name="Title 1"/>
          <p:cNvSpPr>
            <a:spLocks noGrp="1"/>
          </p:cNvSpPr>
          <p:nvPr>
            <p:ph type="title" hasCustomPrompt="1"/>
          </p:nvPr>
        </p:nvSpPr>
        <p:spPr>
          <a:xfrm>
            <a:off x="0" y="2286000"/>
            <a:ext cx="5303520" cy="2286000"/>
          </a:xfrm>
          <a:blipFill rotWithShape="1">
            <a:blip r:embed="rId2"/>
            <a:stretch>
              <a:fillRect/>
            </a:stretch>
          </a:blipFill>
        </p:spPr>
        <p:txBody>
          <a:bodyPr lIns="457200" tIns="228600" bIns="228600" anchor="ctr" anchorCtr="0">
            <a:normAutofit/>
          </a:bodyPr>
          <a:lstStyle>
            <a:lvl1pPr>
              <a:defRPr sz="2400"/>
            </a:lvl1pPr>
          </a:lstStyle>
          <a:p>
            <a:r>
              <a:rPr lang="en-US" dirty="0"/>
              <a:t>Click to edit Master </a:t>
            </a:r>
            <a:br>
              <a:rPr lang="en-US" dirty="0"/>
            </a:br>
            <a:r>
              <a:rPr lang="en-US" dirty="0"/>
              <a:t>title style</a:t>
            </a:r>
          </a:p>
        </p:txBody>
      </p:sp>
      <p:sp>
        <p:nvSpPr>
          <p:cNvPr id="2" name="Date Placeholder 1">
            <a:extLst>
              <a:ext uri="{FF2B5EF4-FFF2-40B4-BE49-F238E27FC236}">
                <a16:creationId xmlns:a16="http://schemas.microsoft.com/office/drawing/2014/main" id="{13C99E97-63FD-4C68-9320-A9CE77E134E3}"/>
              </a:ext>
            </a:extLst>
          </p:cNvPr>
          <p:cNvSpPr>
            <a:spLocks noGrp="1"/>
          </p:cNvSpPr>
          <p:nvPr>
            <p:ph type="dt" sz="half" idx="18"/>
          </p:nvPr>
        </p:nvSpPr>
        <p:spPr/>
        <p:txBody>
          <a:bodyPr/>
          <a:lstStyle/>
          <a:p>
            <a:pPr indent="-3657600"/>
            <a:r>
              <a:rPr lang="en-US"/>
              <a:t>Date</a:t>
            </a:r>
            <a:endParaRPr lang="en-US" dirty="0"/>
          </a:p>
        </p:txBody>
      </p:sp>
      <p:sp>
        <p:nvSpPr>
          <p:cNvPr id="4" name="Footer Placeholder 3">
            <a:extLst>
              <a:ext uri="{FF2B5EF4-FFF2-40B4-BE49-F238E27FC236}">
                <a16:creationId xmlns:a16="http://schemas.microsoft.com/office/drawing/2014/main" id="{A851FB0E-171F-4239-8F12-6CA37E760119}"/>
              </a:ext>
            </a:extLst>
          </p:cNvPr>
          <p:cNvSpPr>
            <a:spLocks noGrp="1"/>
          </p:cNvSpPr>
          <p:nvPr>
            <p:ph type="ftr" sz="quarter" idx="19"/>
          </p:nvPr>
        </p:nvSpPr>
        <p:spPr/>
        <p:txBody>
          <a:bodyPr/>
          <a:lstStyle/>
          <a:p>
            <a:pPr indent="-5486400"/>
            <a:r>
              <a:rPr lang="en-US"/>
              <a:t>Modify with Insert &gt; Header &amp; Footer</a:t>
            </a:r>
            <a:endParaRPr lang="en-US" dirty="0"/>
          </a:p>
        </p:txBody>
      </p:sp>
      <p:sp>
        <p:nvSpPr>
          <p:cNvPr id="13" name="Slide Number Placeholder 14">
            <a:extLst>
              <a:ext uri="{FF2B5EF4-FFF2-40B4-BE49-F238E27FC236}">
                <a16:creationId xmlns:a16="http://schemas.microsoft.com/office/drawing/2014/main" id="{9F58985C-BD35-4E0E-B764-742BCE699A39}"/>
              </a:ext>
            </a:extLst>
          </p:cNvPr>
          <p:cNvSpPr>
            <a:spLocks noGrp="1"/>
          </p:cNvSpPr>
          <p:nvPr>
            <p:ph type="sldNum" sz="quarter" idx="4"/>
          </p:nvPr>
        </p:nvSpPr>
        <p:spPr>
          <a:xfrm>
            <a:off x="10759438" y="6409944"/>
            <a:ext cx="975360" cy="274320"/>
          </a:xfrm>
          <a:prstGeom prst="rect">
            <a:avLst/>
          </a:prstGeom>
          <a:blipFill rotWithShape="1">
            <a:blip r:embed="rId3"/>
            <a:stretch>
              <a:fillRect/>
            </a:stretch>
          </a:blip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pic>
        <p:nvPicPr>
          <p:cNvPr id="10" name="Picture 9">
            <a:extLst>
              <a:ext uri="{FF2B5EF4-FFF2-40B4-BE49-F238E27FC236}">
                <a16:creationId xmlns:a16="http://schemas.microsoft.com/office/drawing/2014/main" id="{63E33770-A8F9-4B0B-A34E-D5CDD7CCC893}"/>
              </a:ext>
            </a:extLst>
          </p:cNvPr>
          <p:cNvPicPr>
            <a:picLocks noChangeAspect="1"/>
          </p:cNvPicPr>
          <p:nvPr userDrawn="1"/>
        </p:nvPicPr>
        <p:blipFill>
          <a:blip r:embed="rId4"/>
          <a:stretch>
            <a:fillRect/>
          </a:stretch>
        </p:blipFill>
        <p:spPr>
          <a:xfrm>
            <a:off x="457200" y="6330405"/>
            <a:ext cx="1905004" cy="286513"/>
          </a:xfrm>
          <a:prstGeom prst="rect">
            <a:avLst/>
          </a:prstGeom>
        </p:spPr>
      </p:pic>
    </p:spTree>
    <p:extLst>
      <p:ext uri="{BB962C8B-B14F-4D97-AF65-F5344CB8AC3E}">
        <p14:creationId xmlns:p14="http://schemas.microsoft.com/office/powerpoint/2010/main" val="29256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11277599" cy="915987"/>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4381DC15-0416-4D2E-9C97-D5136E5418C6}"/>
              </a:ext>
            </a:extLst>
          </p:cNvPr>
          <p:cNvSpPr>
            <a:spLocks noGrp="1"/>
          </p:cNvSpPr>
          <p:nvPr>
            <p:ph type="dt" sz="half" idx="10"/>
          </p:nvPr>
        </p:nvSpPr>
        <p:spPr/>
        <p:txBody>
          <a:bodyPr/>
          <a:lstStyle/>
          <a:p>
            <a:pPr indent="-3657600"/>
            <a:r>
              <a:rPr lang="en-US"/>
              <a:t>Date</a:t>
            </a:r>
            <a:endParaRPr lang="en-US" dirty="0"/>
          </a:p>
        </p:txBody>
      </p:sp>
      <p:sp>
        <p:nvSpPr>
          <p:cNvPr id="4" name="Footer Placeholder 3">
            <a:extLst>
              <a:ext uri="{FF2B5EF4-FFF2-40B4-BE49-F238E27FC236}">
                <a16:creationId xmlns:a16="http://schemas.microsoft.com/office/drawing/2014/main" id="{8347730E-E95C-492E-9598-0A6055BCB3B3}"/>
              </a:ext>
            </a:extLst>
          </p:cNvPr>
          <p:cNvSpPr>
            <a:spLocks noGrp="1"/>
          </p:cNvSpPr>
          <p:nvPr>
            <p:ph type="ftr" sz="quarter" idx="11"/>
          </p:nvPr>
        </p:nvSpPr>
        <p:spPr/>
        <p:txBody>
          <a:bodyPr/>
          <a:lstStyle/>
          <a:p>
            <a:pPr indent="-5486400"/>
            <a:r>
              <a:rPr lang="en-US"/>
              <a:t>Modify with Insert &gt; Header &amp; Footer</a:t>
            </a:r>
            <a:endParaRPr lang="en-US" dirty="0"/>
          </a:p>
        </p:txBody>
      </p:sp>
      <p:sp>
        <p:nvSpPr>
          <p:cNvPr id="9" name="Slide Number Placeholder 14">
            <a:extLst>
              <a:ext uri="{FF2B5EF4-FFF2-40B4-BE49-F238E27FC236}">
                <a16:creationId xmlns:a16="http://schemas.microsoft.com/office/drawing/2014/main" id="{E64CC9C1-D488-4DEE-A356-3CE57DDEE728}"/>
              </a:ext>
            </a:extLst>
          </p:cNvPr>
          <p:cNvSpPr>
            <a:spLocks noGrp="1"/>
          </p:cNvSpPr>
          <p:nvPr>
            <p:ph type="sldNum" sz="quarter" idx="4"/>
          </p:nvPr>
        </p:nvSpPr>
        <p:spPr>
          <a:xfrm>
            <a:off x="10759438" y="6409944"/>
            <a:ext cx="975360" cy="274320"/>
          </a:xfrm>
          <a:prstGeom prst="rect">
            <a:avLst/>
          </a:prstGeom>
          <a:blipFill rotWithShape="1">
            <a:blip r:embed="rId2"/>
            <a:stretch>
              <a:fillRect/>
            </a:stretch>
          </a:blip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pic>
        <p:nvPicPr>
          <p:cNvPr id="6" name="Picture 5">
            <a:extLst>
              <a:ext uri="{FF2B5EF4-FFF2-40B4-BE49-F238E27FC236}">
                <a16:creationId xmlns:a16="http://schemas.microsoft.com/office/drawing/2014/main" id="{41DC20C8-E9B1-47B3-AD35-BC4F24AE4066}"/>
              </a:ext>
            </a:extLst>
          </p:cNvPr>
          <p:cNvPicPr>
            <a:picLocks noChangeAspect="1"/>
          </p:cNvPicPr>
          <p:nvPr userDrawn="1"/>
        </p:nvPicPr>
        <p:blipFill>
          <a:blip r:embed="rId3"/>
          <a:stretch>
            <a:fillRect/>
          </a:stretch>
        </p:blipFill>
        <p:spPr>
          <a:xfrm>
            <a:off x="457200" y="6330405"/>
            <a:ext cx="1905004" cy="286513"/>
          </a:xfrm>
          <a:prstGeom prst="rect">
            <a:avLst/>
          </a:prstGeom>
        </p:spPr>
      </p:pic>
    </p:spTree>
    <p:extLst>
      <p:ext uri="{BB962C8B-B14F-4D97-AF65-F5344CB8AC3E}">
        <p14:creationId xmlns:p14="http://schemas.microsoft.com/office/powerpoint/2010/main" val="3884756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457200" y="1600200"/>
            <a:ext cx="11277599" cy="4267200"/>
          </a:xfrm>
        </p:spPr>
        <p:txBody>
          <a:bodyPr tIns="0"/>
          <a:lstStyle>
            <a:lvl1pPr marL="514350" indent="-514350">
              <a:buFont typeface="+mj-lt"/>
              <a:buAutoNum type="arabicPeriod"/>
              <a:defRPr sz="2800"/>
            </a:lvl1pPr>
            <a:lvl2pPr marL="228600" indent="-225425">
              <a:defRPr sz="2800"/>
            </a:lvl2pPr>
            <a:lvl3pPr>
              <a:defRPr sz="2800"/>
            </a:lvl3pPr>
            <a:lvl4pPr>
              <a:defRPr sz="2800"/>
            </a:lvl4pPr>
            <a:lvl5pPr>
              <a:defRPr sz="2800"/>
            </a:lvl5pPr>
          </a:lstStyle>
          <a:p>
            <a:pPr lvl="0"/>
            <a:r>
              <a:rPr lang="en-US"/>
              <a:t>Click to edit Master text styles</a:t>
            </a:r>
          </a:p>
        </p:txBody>
      </p:sp>
      <p:sp>
        <p:nvSpPr>
          <p:cNvPr id="10" name="Title 9"/>
          <p:cNvSpPr>
            <a:spLocks noGrp="1"/>
          </p:cNvSpPr>
          <p:nvPr>
            <p:ph type="title"/>
          </p:nvPr>
        </p:nvSpPr>
        <p:spPr>
          <a:xfrm>
            <a:off x="457200" y="458788"/>
            <a:ext cx="11277598" cy="914400"/>
          </a:xfrm>
        </p:spPr>
        <p:txBody>
          <a:bodyPr/>
          <a:lstStyle/>
          <a:p>
            <a:r>
              <a:rPr lang="en-US"/>
              <a:t>Click to edit Master title style</a:t>
            </a:r>
            <a:endParaRPr lang="en-US" dirty="0"/>
          </a:p>
        </p:txBody>
      </p:sp>
      <p:sp>
        <p:nvSpPr>
          <p:cNvPr id="2" name="Date Placeholder 1">
            <a:extLst>
              <a:ext uri="{FF2B5EF4-FFF2-40B4-BE49-F238E27FC236}">
                <a16:creationId xmlns:a16="http://schemas.microsoft.com/office/drawing/2014/main" id="{D71B46DF-205D-4015-95C9-6E8C043004E0}"/>
              </a:ext>
            </a:extLst>
          </p:cNvPr>
          <p:cNvSpPr>
            <a:spLocks noGrp="1"/>
          </p:cNvSpPr>
          <p:nvPr>
            <p:ph type="dt" sz="half" idx="14"/>
          </p:nvPr>
        </p:nvSpPr>
        <p:spPr/>
        <p:txBody>
          <a:bodyPr/>
          <a:lstStyle/>
          <a:p>
            <a:pPr indent="-3657600"/>
            <a:r>
              <a:rPr lang="en-US"/>
              <a:t>Date</a:t>
            </a:r>
            <a:endParaRPr lang="en-US" dirty="0"/>
          </a:p>
        </p:txBody>
      </p:sp>
      <p:sp>
        <p:nvSpPr>
          <p:cNvPr id="6" name="Footer Placeholder 5">
            <a:extLst>
              <a:ext uri="{FF2B5EF4-FFF2-40B4-BE49-F238E27FC236}">
                <a16:creationId xmlns:a16="http://schemas.microsoft.com/office/drawing/2014/main" id="{51D4F7E4-DC09-4113-880B-0F90EFC34D5D}"/>
              </a:ext>
            </a:extLst>
          </p:cNvPr>
          <p:cNvSpPr>
            <a:spLocks noGrp="1"/>
          </p:cNvSpPr>
          <p:nvPr>
            <p:ph type="ftr" sz="quarter" idx="15"/>
          </p:nvPr>
        </p:nvSpPr>
        <p:spPr/>
        <p:txBody>
          <a:bodyPr/>
          <a:lstStyle/>
          <a:p>
            <a:pPr indent="-5486400"/>
            <a:r>
              <a:rPr lang="en-US"/>
              <a:t>Modify with Insert &gt; Header &amp; Footer</a:t>
            </a:r>
            <a:endParaRPr lang="en-US" dirty="0"/>
          </a:p>
        </p:txBody>
      </p:sp>
      <p:sp>
        <p:nvSpPr>
          <p:cNvPr id="11" name="Slide Number Placeholder 14">
            <a:extLst>
              <a:ext uri="{FF2B5EF4-FFF2-40B4-BE49-F238E27FC236}">
                <a16:creationId xmlns:a16="http://schemas.microsoft.com/office/drawing/2014/main" id="{837A2B9E-9625-4228-8739-BD6717C2D821}"/>
              </a:ext>
            </a:extLst>
          </p:cNvPr>
          <p:cNvSpPr>
            <a:spLocks noGrp="1"/>
          </p:cNvSpPr>
          <p:nvPr>
            <p:ph type="sldNum" sz="quarter" idx="4"/>
          </p:nvPr>
        </p:nvSpPr>
        <p:spPr>
          <a:xfrm>
            <a:off x="10759438" y="6409944"/>
            <a:ext cx="975360" cy="274320"/>
          </a:xfrm>
          <a:prstGeom prst="rect">
            <a:avLst/>
          </a:prstGeom>
          <a:no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spTree>
    <p:extLst>
      <p:ext uri="{BB962C8B-B14F-4D97-AF65-F5344CB8AC3E}">
        <p14:creationId xmlns:p14="http://schemas.microsoft.com/office/powerpoint/2010/main" val="892955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Purp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 y="2971799"/>
            <a:ext cx="5962650" cy="2895601"/>
          </a:xfrm>
        </p:spPr>
        <p:txBody>
          <a:bodyPr lIns="612648"/>
          <a:lstStyle>
            <a:lvl1pPr>
              <a:defRPr>
                <a:solidFill>
                  <a:schemeClr val="tx1"/>
                </a:solidFill>
              </a:defRPr>
            </a:lvl1pPr>
          </a:lstStyle>
          <a:p>
            <a:r>
              <a:rPr lang="en-US" dirty="0"/>
              <a:t>Click to add section title</a:t>
            </a:r>
          </a:p>
        </p:txBody>
      </p:sp>
      <p:sp>
        <p:nvSpPr>
          <p:cNvPr id="2" name="Date Placeholder 1">
            <a:extLst>
              <a:ext uri="{FF2B5EF4-FFF2-40B4-BE49-F238E27FC236}">
                <a16:creationId xmlns:a16="http://schemas.microsoft.com/office/drawing/2014/main" id="{6F27B39C-D83F-40CB-9DD4-B15D49467546}"/>
              </a:ext>
            </a:extLst>
          </p:cNvPr>
          <p:cNvSpPr>
            <a:spLocks noGrp="1"/>
          </p:cNvSpPr>
          <p:nvPr>
            <p:ph type="dt" sz="half" idx="10"/>
          </p:nvPr>
        </p:nvSpPr>
        <p:spPr/>
        <p:txBody>
          <a:bodyPr/>
          <a:lstStyle/>
          <a:p>
            <a:pPr indent="-3657600"/>
            <a:r>
              <a:rPr lang="en-US"/>
              <a:t>Date</a:t>
            </a:r>
            <a:endParaRPr lang="en-US" dirty="0"/>
          </a:p>
        </p:txBody>
      </p:sp>
      <p:sp>
        <p:nvSpPr>
          <p:cNvPr id="5" name="Footer Placeholder 4">
            <a:extLst>
              <a:ext uri="{FF2B5EF4-FFF2-40B4-BE49-F238E27FC236}">
                <a16:creationId xmlns:a16="http://schemas.microsoft.com/office/drawing/2014/main" id="{9134C02D-D98E-480B-AACE-BBCDA0774D98}"/>
              </a:ext>
            </a:extLst>
          </p:cNvPr>
          <p:cNvSpPr>
            <a:spLocks noGrp="1"/>
          </p:cNvSpPr>
          <p:nvPr>
            <p:ph type="ftr" sz="quarter" idx="11"/>
          </p:nvPr>
        </p:nvSpPr>
        <p:spPr/>
        <p:txBody>
          <a:bodyPr/>
          <a:lstStyle/>
          <a:p>
            <a:pPr indent="-5486400"/>
            <a:r>
              <a:rPr lang="en-US"/>
              <a:t>Modify with Insert &gt; Header &amp; Footer</a:t>
            </a:r>
            <a:endParaRPr lang="en-US" dirty="0"/>
          </a:p>
        </p:txBody>
      </p:sp>
      <p:sp>
        <p:nvSpPr>
          <p:cNvPr id="11" name="Slide Number Placeholder 14">
            <a:extLst>
              <a:ext uri="{FF2B5EF4-FFF2-40B4-BE49-F238E27FC236}">
                <a16:creationId xmlns:a16="http://schemas.microsoft.com/office/drawing/2014/main" id="{633CA269-B8B2-498A-B742-1473F88D8A9C}"/>
              </a:ext>
            </a:extLst>
          </p:cNvPr>
          <p:cNvSpPr>
            <a:spLocks noGrp="1"/>
          </p:cNvSpPr>
          <p:nvPr>
            <p:ph type="sldNum" sz="quarter" idx="4"/>
          </p:nvPr>
        </p:nvSpPr>
        <p:spPr>
          <a:xfrm>
            <a:off x="10759438" y="6409944"/>
            <a:ext cx="975360" cy="274320"/>
          </a:xfrm>
          <a:prstGeom prst="rect">
            <a:avLst/>
          </a:prstGeom>
          <a:no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spTree>
    <p:extLst>
      <p:ext uri="{BB962C8B-B14F-4D97-AF65-F5344CB8AC3E}">
        <p14:creationId xmlns:p14="http://schemas.microsoft.com/office/powerpoint/2010/main" val="628744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vider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 y="2971800"/>
            <a:ext cx="5962650" cy="2895600"/>
          </a:xfrm>
        </p:spPr>
        <p:txBody>
          <a:bodyPr lIns="612648"/>
          <a:lstStyle>
            <a:lvl1pPr>
              <a:defRPr>
                <a:solidFill>
                  <a:schemeClr val="tx1"/>
                </a:solidFill>
              </a:defRPr>
            </a:lvl1pPr>
          </a:lstStyle>
          <a:p>
            <a:r>
              <a:rPr lang="en-US" dirty="0"/>
              <a:t>Click to add section title</a:t>
            </a:r>
          </a:p>
        </p:txBody>
      </p:sp>
      <p:sp>
        <p:nvSpPr>
          <p:cNvPr id="8" name="Date Placeholder 2"/>
          <p:cNvSpPr>
            <a:spLocks noGrp="1"/>
          </p:cNvSpPr>
          <p:nvPr>
            <p:ph type="dt" sz="half" idx="14"/>
          </p:nvPr>
        </p:nvSpPr>
        <p:spPr>
          <a:xfrm>
            <a:off x="8627534" y="6464808"/>
            <a:ext cx="1821801" cy="153888"/>
          </a:xfrm>
        </p:spPr>
        <p:txBody>
          <a:bodyPr/>
          <a:lstStyle/>
          <a:p>
            <a:r>
              <a:rPr lang="en-US"/>
              <a:t>Date</a:t>
            </a:r>
            <a:endParaRPr lang="en-US" dirty="0"/>
          </a:p>
        </p:txBody>
      </p:sp>
      <p:sp>
        <p:nvSpPr>
          <p:cNvPr id="9" name="Footer Placeholder 3"/>
          <p:cNvSpPr>
            <a:spLocks noGrp="1"/>
          </p:cNvSpPr>
          <p:nvPr>
            <p:ph type="ftr" sz="quarter" idx="15"/>
          </p:nvPr>
        </p:nvSpPr>
        <p:spPr>
          <a:xfrm>
            <a:off x="4267200" y="6464808"/>
            <a:ext cx="3657600" cy="153888"/>
          </a:xfrm>
        </p:spPr>
        <p:txBody>
          <a:bodyPr/>
          <a:lstStyle/>
          <a:p>
            <a:r>
              <a:rPr lang="en-US"/>
              <a:t>Modify with Insert &gt; Header &amp; Footer</a:t>
            </a:r>
            <a:endParaRPr lang="en-US" dirty="0"/>
          </a:p>
        </p:txBody>
      </p:sp>
      <p:sp>
        <p:nvSpPr>
          <p:cNvPr id="7" name="Slide Number Placeholder 14">
            <a:extLst>
              <a:ext uri="{FF2B5EF4-FFF2-40B4-BE49-F238E27FC236}">
                <a16:creationId xmlns:a16="http://schemas.microsoft.com/office/drawing/2014/main" id="{4ED0CBE7-DB60-43E5-A7E2-BAF2D8AAE9A3}"/>
              </a:ext>
            </a:extLst>
          </p:cNvPr>
          <p:cNvSpPr>
            <a:spLocks noGrp="1"/>
          </p:cNvSpPr>
          <p:nvPr>
            <p:ph type="sldNum" sz="quarter" idx="4"/>
          </p:nvPr>
        </p:nvSpPr>
        <p:spPr>
          <a:xfrm>
            <a:off x="10759438" y="6409944"/>
            <a:ext cx="975360" cy="274320"/>
          </a:xfrm>
          <a:prstGeom prst="rect">
            <a:avLst/>
          </a:prstGeom>
          <a:no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spTree>
    <p:extLst>
      <p:ext uri="{BB962C8B-B14F-4D97-AF65-F5344CB8AC3E}">
        <p14:creationId xmlns:p14="http://schemas.microsoft.com/office/powerpoint/2010/main" val="2583150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T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 y="2971800"/>
            <a:ext cx="5962650" cy="2895600"/>
          </a:xfrm>
        </p:spPr>
        <p:txBody>
          <a:bodyPr lIns="612648"/>
          <a:lstStyle>
            <a:lvl1pPr>
              <a:defRPr>
                <a:solidFill>
                  <a:schemeClr val="tx1"/>
                </a:solidFill>
              </a:defRPr>
            </a:lvl1pPr>
          </a:lstStyle>
          <a:p>
            <a:r>
              <a:rPr lang="en-US" dirty="0"/>
              <a:t>Click to add section title</a:t>
            </a:r>
          </a:p>
        </p:txBody>
      </p:sp>
      <p:sp>
        <p:nvSpPr>
          <p:cNvPr id="8" name="Date Placeholder 2"/>
          <p:cNvSpPr>
            <a:spLocks noGrp="1"/>
          </p:cNvSpPr>
          <p:nvPr>
            <p:ph type="dt" sz="half" idx="14"/>
          </p:nvPr>
        </p:nvSpPr>
        <p:spPr>
          <a:xfrm>
            <a:off x="8627534" y="6464808"/>
            <a:ext cx="1821801" cy="153888"/>
          </a:xfrm>
        </p:spPr>
        <p:txBody>
          <a:bodyPr/>
          <a:lstStyle/>
          <a:p>
            <a:r>
              <a:rPr lang="en-US"/>
              <a:t>Date</a:t>
            </a:r>
            <a:endParaRPr lang="en-US" dirty="0"/>
          </a:p>
        </p:txBody>
      </p:sp>
      <p:sp>
        <p:nvSpPr>
          <p:cNvPr id="9" name="Footer Placeholder 3"/>
          <p:cNvSpPr>
            <a:spLocks noGrp="1"/>
          </p:cNvSpPr>
          <p:nvPr>
            <p:ph type="ftr" sz="quarter" idx="15"/>
          </p:nvPr>
        </p:nvSpPr>
        <p:spPr>
          <a:xfrm>
            <a:off x="4267200" y="6464808"/>
            <a:ext cx="3657600" cy="153888"/>
          </a:xfrm>
        </p:spPr>
        <p:txBody>
          <a:bodyPr/>
          <a:lstStyle/>
          <a:p>
            <a:r>
              <a:rPr lang="en-US"/>
              <a:t>Modify with Insert &gt; Header &amp; Footer</a:t>
            </a:r>
            <a:endParaRPr lang="en-US" dirty="0"/>
          </a:p>
        </p:txBody>
      </p:sp>
      <p:sp>
        <p:nvSpPr>
          <p:cNvPr id="7" name="Slide Number Placeholder 14">
            <a:extLst>
              <a:ext uri="{FF2B5EF4-FFF2-40B4-BE49-F238E27FC236}">
                <a16:creationId xmlns:a16="http://schemas.microsoft.com/office/drawing/2014/main" id="{3E2B057D-43B0-4F3D-BD98-6E69BF2ECE16}"/>
              </a:ext>
            </a:extLst>
          </p:cNvPr>
          <p:cNvSpPr>
            <a:spLocks noGrp="1"/>
          </p:cNvSpPr>
          <p:nvPr>
            <p:ph type="sldNum" sz="quarter" idx="4"/>
          </p:nvPr>
        </p:nvSpPr>
        <p:spPr>
          <a:xfrm>
            <a:off x="10759438" y="6409944"/>
            <a:ext cx="975360" cy="274320"/>
          </a:xfrm>
          <a:prstGeom prst="rect">
            <a:avLst/>
          </a:prstGeom>
          <a:no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spTree>
    <p:extLst>
      <p:ext uri="{BB962C8B-B14F-4D97-AF65-F5344CB8AC3E}">
        <p14:creationId xmlns:p14="http://schemas.microsoft.com/office/powerpoint/2010/main" val="9275527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Quote Purpl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8788"/>
            <a:ext cx="11277598" cy="5408612"/>
          </a:xfrm>
        </p:spPr>
        <p:txBody>
          <a:bodyPr anchor="ctr" anchorCtr="0"/>
          <a:lstStyle>
            <a:lvl1pPr>
              <a:defRPr sz="4800" baseline="0">
                <a:solidFill>
                  <a:srgbClr val="FFFFFF"/>
                </a:solidFill>
              </a:defRPr>
            </a:lvl1pPr>
          </a:lstStyle>
          <a:p>
            <a:r>
              <a:rPr lang="en-US" dirty="0"/>
              <a:t>Click to add text</a:t>
            </a:r>
          </a:p>
        </p:txBody>
      </p:sp>
      <p:sp>
        <p:nvSpPr>
          <p:cNvPr id="8" name="Date Placeholder 2"/>
          <p:cNvSpPr>
            <a:spLocks noGrp="1"/>
          </p:cNvSpPr>
          <p:nvPr>
            <p:ph type="dt" sz="half" idx="14"/>
          </p:nvPr>
        </p:nvSpPr>
        <p:spPr>
          <a:xfrm>
            <a:off x="8627534" y="6464808"/>
            <a:ext cx="1821801" cy="153888"/>
          </a:xfrm>
        </p:spPr>
        <p:txBody>
          <a:bodyPr/>
          <a:lstStyle>
            <a:lvl1pPr>
              <a:defRPr>
                <a:solidFill>
                  <a:schemeClr val="bg1"/>
                </a:solidFill>
              </a:defRPr>
            </a:lvl1pPr>
          </a:lstStyle>
          <a:p>
            <a:r>
              <a:rPr lang="en-US"/>
              <a:t>Date</a:t>
            </a:r>
            <a:endParaRPr lang="en-US" dirty="0"/>
          </a:p>
        </p:txBody>
      </p:sp>
      <p:sp>
        <p:nvSpPr>
          <p:cNvPr id="9" name="Footer Placeholder 3"/>
          <p:cNvSpPr>
            <a:spLocks noGrp="1"/>
          </p:cNvSpPr>
          <p:nvPr>
            <p:ph type="ftr" sz="quarter" idx="15"/>
          </p:nvPr>
        </p:nvSpPr>
        <p:spPr>
          <a:xfrm>
            <a:off x="4267200" y="6464808"/>
            <a:ext cx="3657600" cy="153888"/>
          </a:xfrm>
        </p:spPr>
        <p:txBody>
          <a:bodyPr/>
          <a:lstStyle>
            <a:lvl1pPr>
              <a:defRPr>
                <a:solidFill>
                  <a:schemeClr val="bg1"/>
                </a:solidFill>
              </a:defRPr>
            </a:lvl1pPr>
          </a:lstStyle>
          <a:p>
            <a:r>
              <a:rPr lang="en-US"/>
              <a:t>Modify with Insert &gt; Header &amp; Footer</a:t>
            </a:r>
            <a:endParaRPr lang="en-US" dirty="0"/>
          </a:p>
        </p:txBody>
      </p:sp>
      <p:sp>
        <p:nvSpPr>
          <p:cNvPr id="7" name="Slide Number Placeholder 14">
            <a:extLst>
              <a:ext uri="{FF2B5EF4-FFF2-40B4-BE49-F238E27FC236}">
                <a16:creationId xmlns:a16="http://schemas.microsoft.com/office/drawing/2014/main" id="{DC7B298A-55EF-4691-AD57-F6D222D60A8F}"/>
              </a:ext>
            </a:extLst>
          </p:cNvPr>
          <p:cNvSpPr>
            <a:spLocks noGrp="1"/>
          </p:cNvSpPr>
          <p:nvPr>
            <p:ph type="sldNum" sz="quarter" idx="4"/>
          </p:nvPr>
        </p:nvSpPr>
        <p:spPr>
          <a:xfrm>
            <a:off x="10759438" y="6409944"/>
            <a:ext cx="975360" cy="274320"/>
          </a:xfrm>
          <a:prstGeom prst="rect">
            <a:avLst/>
          </a:prstGeom>
          <a:noFill/>
        </p:spPr>
        <p:txBody>
          <a:bodyPr vert="horz" lIns="91440" tIns="45720" rIns="91440" bIns="45720" rtlCol="0" anchor="ctr"/>
          <a:lstStyle>
            <a:lvl1pPr algn="r">
              <a:defRPr sz="1000">
                <a:solidFill>
                  <a:schemeClr val="bg1"/>
                </a:solidFill>
              </a:defRPr>
            </a:lvl1pPr>
            <a:lvl2pPr marL="0" algn="r">
              <a:defRPr sz="1000">
                <a:solidFill>
                  <a:schemeClr val="bg1"/>
                </a:solidFill>
              </a:defRPr>
            </a:lvl2pPr>
            <a:lvl3pPr marL="0" algn="r">
              <a:defRPr sz="1000">
                <a:solidFill>
                  <a:schemeClr val="bg1"/>
                </a:solidFill>
              </a:defRPr>
            </a:lvl3pPr>
            <a:lvl4pPr marL="0" algn="r">
              <a:defRPr sz="1000">
                <a:solidFill>
                  <a:schemeClr val="bg1"/>
                </a:solidFill>
              </a:defRPr>
            </a:lvl4pPr>
            <a:lvl5pPr marL="0" algn="r">
              <a:defRPr sz="1000">
                <a:solidFill>
                  <a:schemeClr val="bg1"/>
                </a:solidFill>
              </a:defRPr>
            </a:lvl5pPr>
            <a:lvl6pPr marL="0" algn="r">
              <a:defRPr sz="1000">
                <a:solidFill>
                  <a:schemeClr val="bg1"/>
                </a:solidFill>
              </a:defRPr>
            </a:lvl6pPr>
            <a:lvl7pPr marL="0" algn="r">
              <a:defRPr sz="1000">
                <a:solidFill>
                  <a:schemeClr val="bg1"/>
                </a:solidFill>
              </a:defRPr>
            </a:lvl7pPr>
            <a:lvl8pPr marL="0" algn="r">
              <a:defRPr sz="1000">
                <a:solidFill>
                  <a:schemeClr val="bg1"/>
                </a:solidFill>
              </a:defRPr>
            </a:lvl8pPr>
            <a:lvl9pPr marL="0" algn="r">
              <a:defRPr sz="1000">
                <a:solidFill>
                  <a:schemeClr val="bg1"/>
                </a:solidFill>
              </a:defRPr>
            </a:lvl9pPr>
          </a:lstStyle>
          <a:p>
            <a:fld id="{F3EC7EDD-B554-9142-9977-52420729B2A8}" type="slidenum">
              <a:rPr lang="en-US" smtClean="0"/>
              <a:pPr/>
              <a:t>‹#›</a:t>
            </a:fld>
            <a:endParaRPr lang="en-US" dirty="0"/>
          </a:p>
        </p:txBody>
      </p:sp>
    </p:spTree>
    <p:extLst>
      <p:ext uri="{BB962C8B-B14F-4D97-AF65-F5344CB8AC3E}">
        <p14:creationId xmlns:p14="http://schemas.microsoft.com/office/powerpoint/2010/main" val="365828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Quote Blue">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11277598" cy="5410200"/>
          </a:xfrm>
        </p:spPr>
        <p:txBody>
          <a:bodyPr anchor="ctr" anchorCtr="0"/>
          <a:lstStyle>
            <a:lvl1pPr>
              <a:defRPr sz="4800">
                <a:solidFill>
                  <a:srgbClr val="FFFFFF"/>
                </a:solidFill>
              </a:defRPr>
            </a:lvl1pPr>
          </a:lstStyle>
          <a:p>
            <a:r>
              <a:rPr lang="en-US"/>
              <a:t>Click to add text</a:t>
            </a:r>
            <a:endParaRPr lang="en-US" dirty="0"/>
          </a:p>
        </p:txBody>
      </p:sp>
      <p:sp>
        <p:nvSpPr>
          <p:cNvPr id="8" name="Date Placeholder 2"/>
          <p:cNvSpPr>
            <a:spLocks noGrp="1"/>
          </p:cNvSpPr>
          <p:nvPr>
            <p:ph type="dt" sz="half" idx="14"/>
          </p:nvPr>
        </p:nvSpPr>
        <p:spPr>
          <a:xfrm>
            <a:off x="8627534" y="6464808"/>
            <a:ext cx="1821801" cy="153888"/>
          </a:xfrm>
        </p:spPr>
        <p:txBody>
          <a:bodyPr/>
          <a:lstStyle>
            <a:lvl1pPr>
              <a:defRPr>
                <a:solidFill>
                  <a:schemeClr val="bg1"/>
                </a:solidFill>
              </a:defRPr>
            </a:lvl1pPr>
          </a:lstStyle>
          <a:p>
            <a:r>
              <a:rPr lang="en-US"/>
              <a:t>Date</a:t>
            </a:r>
            <a:endParaRPr lang="en-US" dirty="0"/>
          </a:p>
        </p:txBody>
      </p:sp>
      <p:sp>
        <p:nvSpPr>
          <p:cNvPr id="9" name="Footer Placeholder 3"/>
          <p:cNvSpPr>
            <a:spLocks noGrp="1"/>
          </p:cNvSpPr>
          <p:nvPr>
            <p:ph type="ftr" sz="quarter" idx="15"/>
          </p:nvPr>
        </p:nvSpPr>
        <p:spPr>
          <a:xfrm>
            <a:off x="4267200" y="6464808"/>
            <a:ext cx="3657600" cy="153888"/>
          </a:xfrm>
        </p:spPr>
        <p:txBody>
          <a:bodyPr/>
          <a:lstStyle>
            <a:lvl1pPr>
              <a:defRPr>
                <a:solidFill>
                  <a:schemeClr val="bg1"/>
                </a:solidFill>
              </a:defRPr>
            </a:lvl1pPr>
          </a:lstStyle>
          <a:p>
            <a:r>
              <a:rPr lang="en-US"/>
              <a:t>Modify with Insert &gt; Header &amp; Footer</a:t>
            </a:r>
            <a:endParaRPr lang="en-US" dirty="0"/>
          </a:p>
        </p:txBody>
      </p:sp>
      <p:sp>
        <p:nvSpPr>
          <p:cNvPr id="7" name="Slide Number Placeholder 14">
            <a:extLst>
              <a:ext uri="{FF2B5EF4-FFF2-40B4-BE49-F238E27FC236}">
                <a16:creationId xmlns:a16="http://schemas.microsoft.com/office/drawing/2014/main" id="{73C0A316-02E8-42C8-8A3B-4690DDD06493}"/>
              </a:ext>
            </a:extLst>
          </p:cNvPr>
          <p:cNvSpPr>
            <a:spLocks noGrp="1"/>
          </p:cNvSpPr>
          <p:nvPr>
            <p:ph type="sldNum" sz="quarter" idx="4"/>
          </p:nvPr>
        </p:nvSpPr>
        <p:spPr>
          <a:xfrm>
            <a:off x="10759438" y="6409944"/>
            <a:ext cx="975360" cy="274320"/>
          </a:xfrm>
          <a:prstGeom prst="rect">
            <a:avLst/>
          </a:prstGeom>
          <a:noFill/>
        </p:spPr>
        <p:txBody>
          <a:bodyPr vert="horz" lIns="91440" tIns="45720" rIns="91440" bIns="45720" rtlCol="0" anchor="ctr"/>
          <a:lstStyle>
            <a:lvl1pPr algn="r">
              <a:defRPr sz="1000">
                <a:solidFill>
                  <a:schemeClr val="bg1"/>
                </a:solidFill>
              </a:defRPr>
            </a:lvl1pPr>
            <a:lvl2pPr marL="0" algn="r">
              <a:defRPr sz="1000">
                <a:solidFill>
                  <a:schemeClr val="bg1"/>
                </a:solidFill>
              </a:defRPr>
            </a:lvl2pPr>
            <a:lvl3pPr marL="0" algn="r">
              <a:defRPr sz="1000">
                <a:solidFill>
                  <a:schemeClr val="bg1"/>
                </a:solidFill>
              </a:defRPr>
            </a:lvl3pPr>
            <a:lvl4pPr marL="0" algn="r">
              <a:defRPr sz="1000">
                <a:solidFill>
                  <a:schemeClr val="bg1"/>
                </a:solidFill>
              </a:defRPr>
            </a:lvl4pPr>
            <a:lvl5pPr marL="0" algn="r">
              <a:defRPr sz="1000">
                <a:solidFill>
                  <a:schemeClr val="bg1"/>
                </a:solidFill>
              </a:defRPr>
            </a:lvl5pPr>
            <a:lvl6pPr marL="0" algn="r">
              <a:defRPr sz="1000">
                <a:solidFill>
                  <a:schemeClr val="bg1"/>
                </a:solidFill>
              </a:defRPr>
            </a:lvl6pPr>
            <a:lvl7pPr marL="0" algn="r">
              <a:defRPr sz="1000">
                <a:solidFill>
                  <a:schemeClr val="bg1"/>
                </a:solidFill>
              </a:defRPr>
            </a:lvl7pPr>
            <a:lvl8pPr marL="0" algn="r">
              <a:defRPr sz="1000">
                <a:solidFill>
                  <a:schemeClr val="bg1"/>
                </a:solidFill>
              </a:defRPr>
            </a:lvl8pPr>
            <a:lvl9pPr marL="0" algn="r">
              <a:defRPr sz="1000">
                <a:solidFill>
                  <a:schemeClr val="bg1"/>
                </a:solidFill>
              </a:defRPr>
            </a:lvl9pPr>
          </a:lstStyle>
          <a:p>
            <a:fld id="{F3EC7EDD-B554-9142-9977-52420729B2A8}" type="slidenum">
              <a:rPr lang="en-US" smtClean="0"/>
              <a:pPr/>
              <a:t>‹#›</a:t>
            </a:fld>
            <a:endParaRPr lang="en-US" dirty="0"/>
          </a:p>
        </p:txBody>
      </p:sp>
    </p:spTree>
    <p:extLst>
      <p:ext uri="{BB962C8B-B14F-4D97-AF65-F5344CB8AC3E}">
        <p14:creationId xmlns:p14="http://schemas.microsoft.com/office/powerpoint/2010/main" val="7902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hoto 2">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11D6C43-5F77-409B-BA4A-062FD571182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flipH="1">
            <a:off x="5333999" y="2295144"/>
            <a:ext cx="6858000" cy="4572000"/>
          </a:xfrm>
          <a:prstGeom prst="rect">
            <a:avLst/>
          </a:prstGeom>
        </p:spPr>
      </p:pic>
      <p:sp>
        <p:nvSpPr>
          <p:cNvPr id="12" name="Title 17"/>
          <p:cNvSpPr>
            <a:spLocks noGrp="1"/>
          </p:cNvSpPr>
          <p:nvPr>
            <p:ph type="title"/>
          </p:nvPr>
        </p:nvSpPr>
        <p:spPr>
          <a:xfrm>
            <a:off x="0" y="1965960"/>
            <a:ext cx="9512300" cy="4901184"/>
          </a:xfrm>
          <a:blipFill rotWithShape="1">
            <a:blip r:embed="rId3"/>
            <a:stretch>
              <a:fillRect/>
            </a:stretch>
          </a:blipFill>
        </p:spPr>
        <p:txBody>
          <a:bodyPr lIns="914400" tIns="1463040" rIns="2468880">
            <a:noAutofit/>
          </a:bodyPr>
          <a:lstStyle>
            <a:lvl1pPr>
              <a:defRPr>
                <a:solidFill>
                  <a:schemeClr val="tx1"/>
                </a:solidFill>
              </a:defRPr>
            </a:lvl1pPr>
          </a:lstStyle>
          <a:p>
            <a:r>
              <a:rPr lang="en-US"/>
              <a:t>Click to edit Master title style</a:t>
            </a:r>
            <a:endParaRPr lang="en-US" dirty="0"/>
          </a:p>
        </p:txBody>
      </p:sp>
      <p:sp>
        <p:nvSpPr>
          <p:cNvPr id="9" name="Text Placeholder 33"/>
          <p:cNvSpPr>
            <a:spLocks noGrp="1"/>
          </p:cNvSpPr>
          <p:nvPr>
            <p:ph type="body" sz="quarter" idx="11" hasCustomPrompt="1"/>
          </p:nvPr>
        </p:nvSpPr>
        <p:spPr>
          <a:xfrm>
            <a:off x="1" y="5175505"/>
            <a:ext cx="7064863" cy="691895"/>
          </a:xfrm>
          <a:prstGeom prst="rect">
            <a:avLst/>
          </a:prstGeom>
        </p:spPr>
        <p:txBody>
          <a:bodyPr wrap="square" lIns="914400">
            <a:noAutofit/>
          </a:bodyPr>
          <a:lstStyle>
            <a:lvl1pPr>
              <a:lnSpc>
                <a:spcPct val="100000"/>
              </a:lnSpc>
              <a:defRPr sz="2000" b="0">
                <a:solidFill>
                  <a:schemeClr val="tx1"/>
                </a:solidFill>
              </a:defRPr>
            </a:lvl1pPr>
          </a:lstStyle>
          <a:p>
            <a:pPr lvl="0"/>
            <a:r>
              <a:rPr lang="en-US" dirty="0"/>
              <a:t>Click to add subtitle</a:t>
            </a:r>
          </a:p>
        </p:txBody>
      </p:sp>
      <p:sp>
        <p:nvSpPr>
          <p:cNvPr id="14" name="Date Placeholder 51"/>
          <p:cNvSpPr>
            <a:spLocks noGrp="1"/>
          </p:cNvSpPr>
          <p:nvPr>
            <p:ph type="dt" sz="half" idx="2"/>
          </p:nvPr>
        </p:nvSpPr>
        <p:spPr>
          <a:xfrm>
            <a:off x="1" y="5867400"/>
            <a:ext cx="7064863" cy="233453"/>
          </a:xfrm>
          <a:prstGeom prst="rect">
            <a:avLst/>
          </a:prstGeom>
        </p:spPr>
        <p:txBody>
          <a:bodyPr vert="horz" wrap="none" lIns="914400" tIns="0" rIns="0" bIns="0" rtlCol="0" anchor="t" anchorCtr="0">
            <a:noAutofit/>
          </a:bodyPr>
          <a:lstStyle>
            <a:lvl1pPr algn="l">
              <a:defRPr sz="1400">
                <a:solidFill>
                  <a:schemeClr val="tx1"/>
                </a:solidFill>
              </a:defRPr>
            </a:lvl1pPr>
          </a:lstStyle>
          <a:p>
            <a:r>
              <a:rPr lang="en-US"/>
              <a:t>Date</a:t>
            </a:r>
            <a:endParaRPr lang="en-US" dirty="0"/>
          </a:p>
        </p:txBody>
      </p:sp>
      <p:pic>
        <p:nvPicPr>
          <p:cNvPr id="13" name="Picture 12">
            <a:extLst>
              <a:ext uri="{FF2B5EF4-FFF2-40B4-BE49-F238E27FC236}">
                <a16:creationId xmlns:a16="http://schemas.microsoft.com/office/drawing/2014/main" id="{F79E7B0C-F7A0-4C00-9102-5CACBA15299A}"/>
              </a:ext>
            </a:extLst>
          </p:cNvPr>
          <p:cNvPicPr>
            <a:picLocks noChangeAspect="1"/>
          </p:cNvPicPr>
          <p:nvPr userDrawn="1"/>
        </p:nvPicPr>
        <p:blipFill>
          <a:blip r:embed="rId4"/>
          <a:stretch>
            <a:fillRect/>
          </a:stretch>
        </p:blipFill>
        <p:spPr>
          <a:xfrm>
            <a:off x="457200" y="640080"/>
            <a:ext cx="2386589" cy="359665"/>
          </a:xfrm>
          <a:prstGeom prst="rect">
            <a:avLst/>
          </a:prstGeom>
        </p:spPr>
      </p:pic>
    </p:spTree>
    <p:extLst>
      <p:ext uri="{BB962C8B-B14F-4D97-AF65-F5344CB8AC3E}">
        <p14:creationId xmlns:p14="http://schemas.microsoft.com/office/powerpoint/2010/main" val="22415418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ote Teal">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8788"/>
            <a:ext cx="11277600" cy="5408612"/>
          </a:xfrm>
        </p:spPr>
        <p:txBody>
          <a:bodyPr anchor="ctr" anchorCtr="0"/>
          <a:lstStyle>
            <a:lvl1pPr>
              <a:defRPr sz="4800">
                <a:solidFill>
                  <a:srgbClr val="FFFFFF"/>
                </a:solidFill>
              </a:defRPr>
            </a:lvl1pPr>
          </a:lstStyle>
          <a:p>
            <a:r>
              <a:rPr lang="en-US"/>
              <a:t>Click to add text</a:t>
            </a:r>
            <a:endParaRPr lang="en-US" dirty="0"/>
          </a:p>
        </p:txBody>
      </p:sp>
      <p:sp>
        <p:nvSpPr>
          <p:cNvPr id="8" name="Date Placeholder 2"/>
          <p:cNvSpPr>
            <a:spLocks noGrp="1"/>
          </p:cNvSpPr>
          <p:nvPr>
            <p:ph type="dt" sz="half" idx="14"/>
          </p:nvPr>
        </p:nvSpPr>
        <p:spPr>
          <a:xfrm>
            <a:off x="8627534" y="6464808"/>
            <a:ext cx="1821801" cy="153888"/>
          </a:xfrm>
        </p:spPr>
        <p:txBody>
          <a:bodyPr/>
          <a:lstStyle>
            <a:lvl1pPr>
              <a:defRPr>
                <a:solidFill>
                  <a:schemeClr val="bg1"/>
                </a:solidFill>
              </a:defRPr>
            </a:lvl1pPr>
          </a:lstStyle>
          <a:p>
            <a:r>
              <a:rPr lang="en-US"/>
              <a:t>Date</a:t>
            </a:r>
            <a:endParaRPr lang="en-US" dirty="0"/>
          </a:p>
        </p:txBody>
      </p:sp>
      <p:sp>
        <p:nvSpPr>
          <p:cNvPr id="9" name="Footer Placeholder 3"/>
          <p:cNvSpPr>
            <a:spLocks noGrp="1"/>
          </p:cNvSpPr>
          <p:nvPr>
            <p:ph type="ftr" sz="quarter" idx="15"/>
          </p:nvPr>
        </p:nvSpPr>
        <p:spPr>
          <a:xfrm>
            <a:off x="4267200" y="6464808"/>
            <a:ext cx="3657600" cy="153888"/>
          </a:xfrm>
        </p:spPr>
        <p:txBody>
          <a:bodyPr/>
          <a:lstStyle>
            <a:lvl1pPr>
              <a:defRPr>
                <a:solidFill>
                  <a:schemeClr val="bg1"/>
                </a:solidFill>
              </a:defRPr>
            </a:lvl1pPr>
          </a:lstStyle>
          <a:p>
            <a:r>
              <a:rPr lang="en-US"/>
              <a:t>Modify with Insert &gt; Header &amp; Footer</a:t>
            </a:r>
            <a:endParaRPr lang="en-US" dirty="0"/>
          </a:p>
        </p:txBody>
      </p:sp>
      <p:sp>
        <p:nvSpPr>
          <p:cNvPr id="7" name="Slide Number Placeholder 14">
            <a:extLst>
              <a:ext uri="{FF2B5EF4-FFF2-40B4-BE49-F238E27FC236}">
                <a16:creationId xmlns:a16="http://schemas.microsoft.com/office/drawing/2014/main" id="{47D5BA42-B32B-4411-B09D-29B3F21D1F9C}"/>
              </a:ext>
            </a:extLst>
          </p:cNvPr>
          <p:cNvSpPr>
            <a:spLocks noGrp="1"/>
          </p:cNvSpPr>
          <p:nvPr>
            <p:ph type="sldNum" sz="quarter" idx="4"/>
          </p:nvPr>
        </p:nvSpPr>
        <p:spPr>
          <a:xfrm>
            <a:off x="10759438" y="6409944"/>
            <a:ext cx="975360" cy="274320"/>
          </a:xfrm>
          <a:prstGeom prst="rect">
            <a:avLst/>
          </a:prstGeom>
          <a:noFill/>
        </p:spPr>
        <p:txBody>
          <a:bodyPr vert="horz" lIns="91440" tIns="45720" rIns="91440" bIns="45720" rtlCol="0" anchor="ctr"/>
          <a:lstStyle>
            <a:lvl1pPr algn="r">
              <a:defRPr sz="1000">
                <a:solidFill>
                  <a:schemeClr val="bg1"/>
                </a:solidFill>
              </a:defRPr>
            </a:lvl1pPr>
            <a:lvl2pPr marL="0" algn="r">
              <a:defRPr sz="1000">
                <a:solidFill>
                  <a:schemeClr val="bg1"/>
                </a:solidFill>
              </a:defRPr>
            </a:lvl2pPr>
            <a:lvl3pPr marL="0" algn="r">
              <a:defRPr sz="1000">
                <a:solidFill>
                  <a:schemeClr val="bg1"/>
                </a:solidFill>
              </a:defRPr>
            </a:lvl3pPr>
            <a:lvl4pPr marL="0" algn="r">
              <a:defRPr sz="1000">
                <a:solidFill>
                  <a:schemeClr val="bg1"/>
                </a:solidFill>
              </a:defRPr>
            </a:lvl4pPr>
            <a:lvl5pPr marL="0" algn="r">
              <a:defRPr sz="1000">
                <a:solidFill>
                  <a:schemeClr val="bg1"/>
                </a:solidFill>
              </a:defRPr>
            </a:lvl5pPr>
            <a:lvl6pPr marL="0" algn="r">
              <a:defRPr sz="1000">
                <a:solidFill>
                  <a:schemeClr val="bg1"/>
                </a:solidFill>
              </a:defRPr>
            </a:lvl6pPr>
            <a:lvl7pPr marL="0" algn="r">
              <a:defRPr sz="1000">
                <a:solidFill>
                  <a:schemeClr val="bg1"/>
                </a:solidFill>
              </a:defRPr>
            </a:lvl7pPr>
            <a:lvl8pPr marL="0" algn="r">
              <a:defRPr sz="1000">
                <a:solidFill>
                  <a:schemeClr val="bg1"/>
                </a:solidFill>
              </a:defRPr>
            </a:lvl8pPr>
            <a:lvl9pPr marL="0" algn="r">
              <a:defRPr sz="1000">
                <a:solidFill>
                  <a:schemeClr val="bg1"/>
                </a:solidFill>
              </a:defRPr>
            </a:lvl9pPr>
          </a:lstStyle>
          <a:p>
            <a:fld id="{F3EC7EDD-B554-9142-9977-52420729B2A8}" type="slidenum">
              <a:rPr lang="en-US" smtClean="0"/>
              <a:pPr/>
              <a:t>‹#›</a:t>
            </a:fld>
            <a:endParaRPr lang="en-US" dirty="0"/>
          </a:p>
        </p:txBody>
      </p:sp>
    </p:spTree>
    <p:extLst>
      <p:ext uri="{BB962C8B-B14F-4D97-AF65-F5344CB8AC3E}">
        <p14:creationId xmlns:p14="http://schemas.microsoft.com/office/powerpoint/2010/main" val="1899809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urp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Date Placeholder 51"/>
          <p:cNvSpPr>
            <a:spLocks noGrp="1"/>
          </p:cNvSpPr>
          <p:nvPr>
            <p:ph type="dt" sz="half" idx="2"/>
          </p:nvPr>
        </p:nvSpPr>
        <p:spPr>
          <a:xfrm>
            <a:off x="457199" y="5867400"/>
            <a:ext cx="3573464" cy="228600"/>
          </a:xfrm>
          <a:prstGeom prst="rect">
            <a:avLst/>
          </a:prstGeom>
        </p:spPr>
        <p:txBody>
          <a:bodyPr vert="horz" wrap="none" lIns="457200" tIns="0" rIns="0" bIns="0" rtlCol="0" anchor="t" anchorCtr="0">
            <a:noAutofit/>
          </a:bodyPr>
          <a:lstStyle>
            <a:lvl1pPr algn="l">
              <a:defRPr sz="1400">
                <a:solidFill>
                  <a:schemeClr val="tx1"/>
                </a:solidFill>
              </a:defRPr>
            </a:lvl1pPr>
          </a:lstStyle>
          <a:p>
            <a:r>
              <a:rPr lang="en-US"/>
              <a:t>Date</a:t>
            </a:r>
            <a:endParaRPr lang="en-US" dirty="0"/>
          </a:p>
        </p:txBody>
      </p:sp>
      <p:sp>
        <p:nvSpPr>
          <p:cNvPr id="9" name="Text Placeholder 33"/>
          <p:cNvSpPr>
            <a:spLocks noGrp="1" noChangeAspect="1"/>
          </p:cNvSpPr>
          <p:nvPr>
            <p:ph type="body" sz="quarter" idx="11" hasCustomPrompt="1"/>
          </p:nvPr>
        </p:nvSpPr>
        <p:spPr>
          <a:xfrm>
            <a:off x="457200" y="5175505"/>
            <a:ext cx="7427913" cy="691895"/>
          </a:xfrm>
          <a:prstGeom prst="rect">
            <a:avLst/>
          </a:prstGeom>
        </p:spPr>
        <p:txBody>
          <a:bodyPr lIns="457200">
            <a:noAutofit/>
          </a:bodyPr>
          <a:lstStyle>
            <a:lvl1pPr>
              <a:lnSpc>
                <a:spcPct val="100000"/>
              </a:lnSpc>
              <a:defRPr sz="2000" b="0">
                <a:solidFill>
                  <a:schemeClr val="tx1"/>
                </a:solidFill>
              </a:defRPr>
            </a:lvl1pPr>
          </a:lstStyle>
          <a:p>
            <a:pPr lvl="0"/>
            <a:r>
              <a:rPr lang="en-US" dirty="0"/>
              <a:t>Click to add subtitle</a:t>
            </a:r>
          </a:p>
        </p:txBody>
      </p:sp>
      <p:sp>
        <p:nvSpPr>
          <p:cNvPr id="3" name="Title 2"/>
          <p:cNvSpPr>
            <a:spLocks noGrp="1"/>
          </p:cNvSpPr>
          <p:nvPr>
            <p:ph type="title"/>
          </p:nvPr>
        </p:nvSpPr>
        <p:spPr>
          <a:xfrm>
            <a:off x="457199" y="3428999"/>
            <a:ext cx="7427914" cy="1746505"/>
          </a:xfrm>
        </p:spPr>
        <p:txBody>
          <a:bodyPr lIns="457200" rIns="914400"/>
          <a:lstStyle>
            <a:lvl1pPr>
              <a:defRPr>
                <a:solidFill>
                  <a:schemeClr val="tx1"/>
                </a:solidFill>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E70697E7-1285-4A6C-8891-69557E4534E4}"/>
              </a:ext>
            </a:extLst>
          </p:cNvPr>
          <p:cNvPicPr>
            <a:picLocks noChangeAspect="1"/>
          </p:cNvPicPr>
          <p:nvPr userDrawn="1"/>
        </p:nvPicPr>
        <p:blipFill>
          <a:blip r:embed="rId3"/>
          <a:stretch>
            <a:fillRect/>
          </a:stretch>
        </p:blipFill>
        <p:spPr>
          <a:xfrm>
            <a:off x="457200" y="640080"/>
            <a:ext cx="2386589" cy="359665"/>
          </a:xfrm>
          <a:prstGeom prst="rect">
            <a:avLst/>
          </a:prstGeom>
        </p:spPr>
      </p:pic>
    </p:spTree>
    <p:extLst>
      <p:ext uri="{BB962C8B-B14F-4D97-AF65-F5344CB8AC3E}">
        <p14:creationId xmlns:p14="http://schemas.microsoft.com/office/powerpoint/2010/main" val="18407889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Date Placeholder 51"/>
          <p:cNvSpPr>
            <a:spLocks noGrp="1"/>
          </p:cNvSpPr>
          <p:nvPr>
            <p:ph type="dt" sz="half" idx="2"/>
          </p:nvPr>
        </p:nvSpPr>
        <p:spPr>
          <a:xfrm>
            <a:off x="457199" y="5867400"/>
            <a:ext cx="3573464" cy="228600"/>
          </a:xfrm>
          <a:prstGeom prst="rect">
            <a:avLst/>
          </a:prstGeom>
        </p:spPr>
        <p:txBody>
          <a:bodyPr vert="horz" wrap="none" lIns="457200" tIns="0" rIns="0" bIns="0" rtlCol="0" anchor="t" anchorCtr="0">
            <a:noAutofit/>
          </a:bodyPr>
          <a:lstStyle>
            <a:lvl1pPr algn="l">
              <a:defRPr sz="1400">
                <a:solidFill>
                  <a:schemeClr val="tx1"/>
                </a:solidFill>
              </a:defRPr>
            </a:lvl1pPr>
          </a:lstStyle>
          <a:p>
            <a:r>
              <a:rPr lang="en-US"/>
              <a:t>Date</a:t>
            </a:r>
            <a:endParaRPr lang="en-US" dirty="0"/>
          </a:p>
        </p:txBody>
      </p:sp>
      <p:sp>
        <p:nvSpPr>
          <p:cNvPr id="9" name="Text Placeholder 33"/>
          <p:cNvSpPr>
            <a:spLocks noGrp="1" noChangeAspect="1"/>
          </p:cNvSpPr>
          <p:nvPr>
            <p:ph type="body" sz="quarter" idx="11" hasCustomPrompt="1"/>
          </p:nvPr>
        </p:nvSpPr>
        <p:spPr>
          <a:xfrm>
            <a:off x="457200" y="5175505"/>
            <a:ext cx="7427913" cy="691895"/>
          </a:xfrm>
          <a:prstGeom prst="rect">
            <a:avLst/>
          </a:prstGeom>
        </p:spPr>
        <p:txBody>
          <a:bodyPr lIns="457200">
            <a:noAutofit/>
          </a:bodyPr>
          <a:lstStyle>
            <a:lvl1pPr>
              <a:lnSpc>
                <a:spcPct val="100000"/>
              </a:lnSpc>
              <a:defRPr sz="2000" b="0">
                <a:solidFill>
                  <a:schemeClr val="tx1"/>
                </a:solidFill>
              </a:defRPr>
            </a:lvl1pPr>
          </a:lstStyle>
          <a:p>
            <a:pPr lvl="0"/>
            <a:r>
              <a:rPr lang="en-US" dirty="0"/>
              <a:t>Click to add subtitle</a:t>
            </a:r>
          </a:p>
        </p:txBody>
      </p:sp>
      <p:sp>
        <p:nvSpPr>
          <p:cNvPr id="3" name="Title 2"/>
          <p:cNvSpPr>
            <a:spLocks noGrp="1"/>
          </p:cNvSpPr>
          <p:nvPr>
            <p:ph type="title"/>
          </p:nvPr>
        </p:nvSpPr>
        <p:spPr>
          <a:xfrm>
            <a:off x="457199" y="3428999"/>
            <a:ext cx="7427914" cy="1746505"/>
          </a:xfrm>
        </p:spPr>
        <p:txBody>
          <a:bodyPr lIns="457200" rIns="914400"/>
          <a:lstStyle>
            <a:lvl1pPr>
              <a:defRPr>
                <a:solidFill>
                  <a:schemeClr val="tx1"/>
                </a:solidFill>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E70697E7-1285-4A6C-8891-69557E4534E4}"/>
              </a:ext>
            </a:extLst>
          </p:cNvPr>
          <p:cNvPicPr>
            <a:picLocks noChangeAspect="1"/>
          </p:cNvPicPr>
          <p:nvPr userDrawn="1"/>
        </p:nvPicPr>
        <p:blipFill>
          <a:blip r:embed="rId3"/>
          <a:stretch>
            <a:fillRect/>
          </a:stretch>
        </p:blipFill>
        <p:spPr>
          <a:xfrm>
            <a:off x="457200" y="640080"/>
            <a:ext cx="2386589" cy="359665"/>
          </a:xfrm>
          <a:prstGeom prst="rect">
            <a:avLst/>
          </a:prstGeom>
        </p:spPr>
      </p:pic>
    </p:spTree>
    <p:extLst>
      <p:ext uri="{BB962C8B-B14F-4D97-AF65-F5344CB8AC3E}">
        <p14:creationId xmlns:p14="http://schemas.microsoft.com/office/powerpoint/2010/main" val="37663613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T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Date Placeholder 51"/>
          <p:cNvSpPr>
            <a:spLocks noGrp="1"/>
          </p:cNvSpPr>
          <p:nvPr>
            <p:ph type="dt" sz="half" idx="2"/>
          </p:nvPr>
        </p:nvSpPr>
        <p:spPr>
          <a:xfrm>
            <a:off x="457199" y="5867400"/>
            <a:ext cx="3573464" cy="228600"/>
          </a:xfrm>
          <a:prstGeom prst="rect">
            <a:avLst/>
          </a:prstGeom>
        </p:spPr>
        <p:txBody>
          <a:bodyPr vert="horz" wrap="none" lIns="457200" tIns="0" rIns="0" bIns="0" rtlCol="0" anchor="t" anchorCtr="0">
            <a:noAutofit/>
          </a:bodyPr>
          <a:lstStyle>
            <a:lvl1pPr algn="l">
              <a:defRPr sz="1400">
                <a:solidFill>
                  <a:schemeClr val="tx1"/>
                </a:solidFill>
              </a:defRPr>
            </a:lvl1pPr>
          </a:lstStyle>
          <a:p>
            <a:r>
              <a:rPr lang="en-US"/>
              <a:t>Date</a:t>
            </a:r>
            <a:endParaRPr lang="en-US" dirty="0"/>
          </a:p>
        </p:txBody>
      </p:sp>
      <p:sp>
        <p:nvSpPr>
          <p:cNvPr id="9" name="Text Placeholder 33"/>
          <p:cNvSpPr>
            <a:spLocks noGrp="1" noChangeAspect="1"/>
          </p:cNvSpPr>
          <p:nvPr>
            <p:ph type="body" sz="quarter" idx="11" hasCustomPrompt="1"/>
          </p:nvPr>
        </p:nvSpPr>
        <p:spPr>
          <a:xfrm>
            <a:off x="457200" y="5175505"/>
            <a:ext cx="7427913" cy="691895"/>
          </a:xfrm>
          <a:prstGeom prst="rect">
            <a:avLst/>
          </a:prstGeom>
        </p:spPr>
        <p:txBody>
          <a:bodyPr lIns="457200">
            <a:noAutofit/>
          </a:bodyPr>
          <a:lstStyle>
            <a:lvl1pPr>
              <a:lnSpc>
                <a:spcPct val="100000"/>
              </a:lnSpc>
              <a:defRPr sz="2000" b="0">
                <a:solidFill>
                  <a:schemeClr val="tx1"/>
                </a:solidFill>
              </a:defRPr>
            </a:lvl1pPr>
          </a:lstStyle>
          <a:p>
            <a:pPr lvl="0"/>
            <a:r>
              <a:rPr lang="en-US" dirty="0"/>
              <a:t>Click to add subtitle</a:t>
            </a:r>
          </a:p>
        </p:txBody>
      </p:sp>
      <p:sp>
        <p:nvSpPr>
          <p:cNvPr id="3" name="Title 2"/>
          <p:cNvSpPr>
            <a:spLocks noGrp="1"/>
          </p:cNvSpPr>
          <p:nvPr>
            <p:ph type="title"/>
          </p:nvPr>
        </p:nvSpPr>
        <p:spPr>
          <a:xfrm>
            <a:off x="457199" y="3428999"/>
            <a:ext cx="7427914" cy="1746505"/>
          </a:xfrm>
        </p:spPr>
        <p:txBody>
          <a:bodyPr lIns="457200" rIns="914400"/>
          <a:lstStyle>
            <a:lvl1pPr>
              <a:defRPr>
                <a:solidFill>
                  <a:schemeClr val="tx1"/>
                </a:solidFill>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E70697E7-1285-4A6C-8891-69557E4534E4}"/>
              </a:ext>
            </a:extLst>
          </p:cNvPr>
          <p:cNvPicPr>
            <a:picLocks noChangeAspect="1"/>
          </p:cNvPicPr>
          <p:nvPr userDrawn="1"/>
        </p:nvPicPr>
        <p:blipFill>
          <a:blip r:embed="rId3"/>
          <a:stretch>
            <a:fillRect/>
          </a:stretch>
        </p:blipFill>
        <p:spPr>
          <a:xfrm>
            <a:off x="457200" y="640080"/>
            <a:ext cx="2386589" cy="359665"/>
          </a:xfrm>
          <a:prstGeom prst="rect">
            <a:avLst/>
          </a:prstGeom>
        </p:spPr>
      </p:pic>
    </p:spTree>
    <p:extLst>
      <p:ext uri="{BB962C8B-B14F-4D97-AF65-F5344CB8AC3E}">
        <p14:creationId xmlns:p14="http://schemas.microsoft.com/office/powerpoint/2010/main" val="1049699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Photo 3">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5DC4D51-962B-45C8-8329-7233E1B9371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6822" t="8333" r="25156"/>
          <a:stretch/>
        </p:blipFill>
        <p:spPr>
          <a:xfrm>
            <a:off x="5333999" y="2295144"/>
            <a:ext cx="6858000" cy="4572000"/>
          </a:xfrm>
          <a:prstGeom prst="rect">
            <a:avLst/>
          </a:prstGeom>
        </p:spPr>
      </p:pic>
      <p:sp>
        <p:nvSpPr>
          <p:cNvPr id="12" name="Title 17"/>
          <p:cNvSpPr>
            <a:spLocks noGrp="1"/>
          </p:cNvSpPr>
          <p:nvPr>
            <p:ph type="title"/>
          </p:nvPr>
        </p:nvSpPr>
        <p:spPr>
          <a:xfrm>
            <a:off x="0" y="1965960"/>
            <a:ext cx="9512300" cy="4901184"/>
          </a:xfrm>
          <a:blipFill rotWithShape="1">
            <a:blip r:embed="rId3"/>
            <a:stretch>
              <a:fillRect/>
            </a:stretch>
          </a:blipFill>
        </p:spPr>
        <p:txBody>
          <a:bodyPr lIns="914400" tIns="1463040" rIns="2468880">
            <a:noAutofit/>
          </a:bodyPr>
          <a:lstStyle>
            <a:lvl1pPr>
              <a:defRPr>
                <a:solidFill>
                  <a:schemeClr val="tx1"/>
                </a:solidFill>
              </a:defRPr>
            </a:lvl1pPr>
          </a:lstStyle>
          <a:p>
            <a:r>
              <a:rPr lang="en-US"/>
              <a:t>Click to edit Master title style</a:t>
            </a:r>
            <a:endParaRPr lang="en-US" dirty="0"/>
          </a:p>
        </p:txBody>
      </p:sp>
      <p:sp>
        <p:nvSpPr>
          <p:cNvPr id="9" name="Text Placeholder 33"/>
          <p:cNvSpPr>
            <a:spLocks noGrp="1"/>
          </p:cNvSpPr>
          <p:nvPr>
            <p:ph type="body" sz="quarter" idx="11" hasCustomPrompt="1"/>
          </p:nvPr>
        </p:nvSpPr>
        <p:spPr>
          <a:xfrm>
            <a:off x="1" y="5175505"/>
            <a:ext cx="7064863" cy="691895"/>
          </a:xfrm>
          <a:prstGeom prst="rect">
            <a:avLst/>
          </a:prstGeom>
        </p:spPr>
        <p:txBody>
          <a:bodyPr wrap="square" lIns="914400">
            <a:noAutofit/>
          </a:bodyPr>
          <a:lstStyle>
            <a:lvl1pPr>
              <a:lnSpc>
                <a:spcPct val="100000"/>
              </a:lnSpc>
              <a:defRPr sz="2000" b="0">
                <a:solidFill>
                  <a:schemeClr val="tx1"/>
                </a:solidFill>
              </a:defRPr>
            </a:lvl1pPr>
          </a:lstStyle>
          <a:p>
            <a:pPr lvl="0"/>
            <a:r>
              <a:rPr lang="en-US" dirty="0"/>
              <a:t>Click to add subtitle</a:t>
            </a:r>
          </a:p>
        </p:txBody>
      </p:sp>
      <p:sp>
        <p:nvSpPr>
          <p:cNvPr id="14" name="Date Placeholder 51"/>
          <p:cNvSpPr>
            <a:spLocks noGrp="1"/>
          </p:cNvSpPr>
          <p:nvPr>
            <p:ph type="dt" sz="half" idx="2"/>
          </p:nvPr>
        </p:nvSpPr>
        <p:spPr>
          <a:xfrm>
            <a:off x="1" y="5867400"/>
            <a:ext cx="7064863" cy="233453"/>
          </a:xfrm>
          <a:prstGeom prst="rect">
            <a:avLst/>
          </a:prstGeom>
        </p:spPr>
        <p:txBody>
          <a:bodyPr vert="horz" wrap="none" lIns="914400" tIns="0" rIns="0" bIns="0" rtlCol="0" anchor="t" anchorCtr="0">
            <a:noAutofit/>
          </a:bodyPr>
          <a:lstStyle>
            <a:lvl1pPr algn="l">
              <a:defRPr sz="1400">
                <a:solidFill>
                  <a:schemeClr val="tx1"/>
                </a:solidFill>
              </a:defRPr>
            </a:lvl1pPr>
          </a:lstStyle>
          <a:p>
            <a:r>
              <a:rPr lang="en-US"/>
              <a:t>Date</a:t>
            </a:r>
            <a:endParaRPr lang="en-US" dirty="0"/>
          </a:p>
        </p:txBody>
      </p:sp>
      <p:pic>
        <p:nvPicPr>
          <p:cNvPr id="13" name="Picture 12">
            <a:extLst>
              <a:ext uri="{FF2B5EF4-FFF2-40B4-BE49-F238E27FC236}">
                <a16:creationId xmlns:a16="http://schemas.microsoft.com/office/drawing/2014/main" id="{F79E7B0C-F7A0-4C00-9102-5CACBA15299A}"/>
              </a:ext>
            </a:extLst>
          </p:cNvPr>
          <p:cNvPicPr>
            <a:picLocks noChangeAspect="1"/>
          </p:cNvPicPr>
          <p:nvPr userDrawn="1"/>
        </p:nvPicPr>
        <p:blipFill>
          <a:blip r:embed="rId4"/>
          <a:stretch>
            <a:fillRect/>
          </a:stretch>
        </p:blipFill>
        <p:spPr>
          <a:xfrm>
            <a:off x="457200" y="640080"/>
            <a:ext cx="2386589" cy="359665"/>
          </a:xfrm>
          <a:prstGeom prst="rect">
            <a:avLst/>
          </a:prstGeom>
        </p:spPr>
      </p:pic>
    </p:spTree>
    <p:extLst>
      <p:ext uri="{BB962C8B-B14F-4D97-AF65-F5344CB8AC3E}">
        <p14:creationId xmlns:p14="http://schemas.microsoft.com/office/powerpoint/2010/main" val="2731114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11277600" cy="914399"/>
          </a:xfrm>
        </p:spPr>
        <p:txBody>
          <a:bodyPr/>
          <a:lstStyle/>
          <a:p>
            <a:r>
              <a:rPr lang="en-US"/>
              <a:t>Click to edit Master title style</a:t>
            </a:r>
            <a:endParaRPr lang="en-US" dirty="0"/>
          </a:p>
        </p:txBody>
      </p:sp>
      <p:sp>
        <p:nvSpPr>
          <p:cNvPr id="4" name="Content Placeholder 3"/>
          <p:cNvSpPr>
            <a:spLocks noGrp="1"/>
          </p:cNvSpPr>
          <p:nvPr>
            <p:ph sz="quarter" idx="17"/>
          </p:nvPr>
        </p:nvSpPr>
        <p:spPr>
          <a:xfrm>
            <a:off x="457200" y="1600200"/>
            <a:ext cx="11277597"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7042B3E-2745-40F7-9089-93DFDE6C3E8F}"/>
              </a:ext>
            </a:extLst>
          </p:cNvPr>
          <p:cNvSpPr>
            <a:spLocks noGrp="1"/>
          </p:cNvSpPr>
          <p:nvPr>
            <p:ph type="dt" sz="half" idx="18"/>
          </p:nvPr>
        </p:nvSpPr>
        <p:spPr/>
        <p:txBody>
          <a:bodyPr/>
          <a:lstStyle/>
          <a:p>
            <a:pPr indent="-3657600"/>
            <a:r>
              <a:rPr lang="en-US"/>
              <a:t>Date</a:t>
            </a:r>
            <a:endParaRPr lang="en-US" dirty="0"/>
          </a:p>
        </p:txBody>
      </p:sp>
      <p:sp>
        <p:nvSpPr>
          <p:cNvPr id="9" name="Footer Placeholder 8">
            <a:extLst>
              <a:ext uri="{FF2B5EF4-FFF2-40B4-BE49-F238E27FC236}">
                <a16:creationId xmlns:a16="http://schemas.microsoft.com/office/drawing/2014/main" id="{A5E8DD69-D68A-4461-99AD-B17078EC3E5F}"/>
              </a:ext>
            </a:extLst>
          </p:cNvPr>
          <p:cNvSpPr>
            <a:spLocks noGrp="1"/>
          </p:cNvSpPr>
          <p:nvPr>
            <p:ph type="ftr" sz="quarter" idx="19"/>
          </p:nvPr>
        </p:nvSpPr>
        <p:spPr/>
        <p:txBody>
          <a:bodyPr/>
          <a:lstStyle/>
          <a:p>
            <a:pPr indent="-5486400"/>
            <a:r>
              <a:rPr lang="en-US"/>
              <a:t>Modify with Insert &gt; Header &amp; Footer</a:t>
            </a:r>
            <a:endParaRPr lang="en-US" dirty="0"/>
          </a:p>
        </p:txBody>
      </p:sp>
      <p:sp>
        <p:nvSpPr>
          <p:cNvPr id="15" name="Slide Number Placeholder 14">
            <a:extLst>
              <a:ext uri="{FF2B5EF4-FFF2-40B4-BE49-F238E27FC236}">
                <a16:creationId xmlns:a16="http://schemas.microsoft.com/office/drawing/2014/main" id="{71A3F136-E314-4421-B992-CE7B2F17009B}"/>
              </a:ext>
            </a:extLst>
          </p:cNvPr>
          <p:cNvSpPr>
            <a:spLocks noGrp="1"/>
          </p:cNvSpPr>
          <p:nvPr>
            <p:ph type="sldNum" sz="quarter" idx="4"/>
          </p:nvPr>
        </p:nvSpPr>
        <p:spPr>
          <a:xfrm>
            <a:off x="10759438" y="6409944"/>
            <a:ext cx="975360" cy="274320"/>
          </a:xfrm>
          <a:prstGeom prst="rect">
            <a:avLst/>
          </a:prstGeom>
          <a:blipFill rotWithShape="1">
            <a:blip r:embed="rId2"/>
            <a:stretch>
              <a:fillRect/>
            </a:stretch>
          </a:blip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pic>
        <p:nvPicPr>
          <p:cNvPr id="5" name="Picture 4">
            <a:extLst>
              <a:ext uri="{FF2B5EF4-FFF2-40B4-BE49-F238E27FC236}">
                <a16:creationId xmlns:a16="http://schemas.microsoft.com/office/drawing/2014/main" id="{789DD9B0-D865-43B9-A616-920A5A0C9787}"/>
              </a:ext>
            </a:extLst>
          </p:cNvPr>
          <p:cNvPicPr>
            <a:picLocks noChangeAspect="1"/>
          </p:cNvPicPr>
          <p:nvPr userDrawn="1"/>
        </p:nvPicPr>
        <p:blipFill>
          <a:blip r:embed="rId3"/>
          <a:stretch>
            <a:fillRect/>
          </a:stretch>
        </p:blipFill>
        <p:spPr>
          <a:xfrm>
            <a:off x="457200" y="6330405"/>
            <a:ext cx="1905004" cy="286513"/>
          </a:xfrm>
          <a:prstGeom prst="rect">
            <a:avLst/>
          </a:prstGeom>
        </p:spPr>
      </p:pic>
    </p:spTree>
    <p:extLst>
      <p:ext uri="{BB962C8B-B14F-4D97-AF65-F5344CB8AC3E}">
        <p14:creationId xmlns:p14="http://schemas.microsoft.com/office/powerpoint/2010/main" val="208709707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8788"/>
            <a:ext cx="11277600" cy="912812"/>
          </a:xfrm>
        </p:spPr>
        <p:txBody>
          <a:bodyPr/>
          <a:lstStyle/>
          <a:p>
            <a:r>
              <a:rPr lang="en-US"/>
              <a:t>Click to edit Master title style</a:t>
            </a:r>
            <a:endParaRPr lang="en-US" dirty="0"/>
          </a:p>
        </p:txBody>
      </p:sp>
      <p:sp>
        <p:nvSpPr>
          <p:cNvPr id="4" name="Content Placeholder 3"/>
          <p:cNvSpPr>
            <a:spLocks noGrp="1"/>
          </p:cNvSpPr>
          <p:nvPr>
            <p:ph sz="quarter" idx="17"/>
          </p:nvPr>
        </p:nvSpPr>
        <p:spPr>
          <a:xfrm>
            <a:off x="457200" y="1600200"/>
            <a:ext cx="11277598" cy="20208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p:cNvSpPr>
            <a:spLocks noGrp="1"/>
          </p:cNvSpPr>
          <p:nvPr>
            <p:ph sz="quarter" idx="18"/>
          </p:nvPr>
        </p:nvSpPr>
        <p:spPr>
          <a:xfrm>
            <a:off x="457200" y="3831336"/>
            <a:ext cx="5492496" cy="20208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3"/>
          <p:cNvSpPr>
            <a:spLocks noGrp="1"/>
          </p:cNvSpPr>
          <p:nvPr>
            <p:ph sz="quarter" idx="19"/>
          </p:nvPr>
        </p:nvSpPr>
        <p:spPr>
          <a:xfrm>
            <a:off x="6242304" y="3831336"/>
            <a:ext cx="5492494" cy="20208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06EA63B-E4D2-46AC-A0F1-B1D43BBBACCE}"/>
              </a:ext>
            </a:extLst>
          </p:cNvPr>
          <p:cNvSpPr>
            <a:spLocks noGrp="1"/>
          </p:cNvSpPr>
          <p:nvPr>
            <p:ph type="dt" sz="half" idx="20"/>
          </p:nvPr>
        </p:nvSpPr>
        <p:spPr/>
        <p:txBody>
          <a:bodyPr/>
          <a:lstStyle/>
          <a:p>
            <a:pPr indent="-3657600"/>
            <a:r>
              <a:rPr lang="en-US"/>
              <a:t>Date</a:t>
            </a:r>
            <a:endParaRPr lang="en-US" dirty="0"/>
          </a:p>
        </p:txBody>
      </p:sp>
      <p:sp>
        <p:nvSpPr>
          <p:cNvPr id="8" name="Footer Placeholder 7">
            <a:extLst>
              <a:ext uri="{FF2B5EF4-FFF2-40B4-BE49-F238E27FC236}">
                <a16:creationId xmlns:a16="http://schemas.microsoft.com/office/drawing/2014/main" id="{81883EF1-9133-4D25-80B4-2F38B9EAE328}"/>
              </a:ext>
            </a:extLst>
          </p:cNvPr>
          <p:cNvSpPr>
            <a:spLocks noGrp="1"/>
          </p:cNvSpPr>
          <p:nvPr>
            <p:ph type="ftr" sz="quarter" idx="21"/>
          </p:nvPr>
        </p:nvSpPr>
        <p:spPr/>
        <p:txBody>
          <a:bodyPr/>
          <a:lstStyle/>
          <a:p>
            <a:pPr indent="-5486400"/>
            <a:r>
              <a:rPr lang="en-US"/>
              <a:t>Modify with Insert &gt; Header &amp; Footer</a:t>
            </a:r>
            <a:endParaRPr lang="en-US" dirty="0"/>
          </a:p>
        </p:txBody>
      </p:sp>
      <p:sp>
        <p:nvSpPr>
          <p:cNvPr id="17" name="Slide Number Placeholder 14">
            <a:extLst>
              <a:ext uri="{FF2B5EF4-FFF2-40B4-BE49-F238E27FC236}">
                <a16:creationId xmlns:a16="http://schemas.microsoft.com/office/drawing/2014/main" id="{1242ADDD-3B08-4EE5-8D65-CA41589BB44F}"/>
              </a:ext>
            </a:extLst>
          </p:cNvPr>
          <p:cNvSpPr>
            <a:spLocks noGrp="1"/>
          </p:cNvSpPr>
          <p:nvPr>
            <p:ph type="sldNum" sz="quarter" idx="4"/>
          </p:nvPr>
        </p:nvSpPr>
        <p:spPr>
          <a:xfrm>
            <a:off x="10759438" y="6409944"/>
            <a:ext cx="975360" cy="274320"/>
          </a:xfrm>
          <a:prstGeom prst="rect">
            <a:avLst/>
          </a:prstGeom>
          <a:blipFill rotWithShape="1">
            <a:blip r:embed="rId2"/>
            <a:stretch>
              <a:fillRect/>
            </a:stretch>
          </a:blip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pic>
        <p:nvPicPr>
          <p:cNvPr id="10" name="Picture 9">
            <a:extLst>
              <a:ext uri="{FF2B5EF4-FFF2-40B4-BE49-F238E27FC236}">
                <a16:creationId xmlns:a16="http://schemas.microsoft.com/office/drawing/2014/main" id="{FE240024-608B-4EE9-B5C5-3DE1E748CA1E}"/>
              </a:ext>
            </a:extLst>
          </p:cNvPr>
          <p:cNvPicPr>
            <a:picLocks noChangeAspect="1"/>
          </p:cNvPicPr>
          <p:nvPr userDrawn="1"/>
        </p:nvPicPr>
        <p:blipFill>
          <a:blip r:embed="rId3"/>
          <a:stretch>
            <a:fillRect/>
          </a:stretch>
        </p:blipFill>
        <p:spPr>
          <a:xfrm>
            <a:off x="457200" y="6330405"/>
            <a:ext cx="1905004" cy="286513"/>
          </a:xfrm>
          <a:prstGeom prst="rect">
            <a:avLst/>
          </a:prstGeom>
        </p:spPr>
      </p:pic>
    </p:spTree>
    <p:extLst>
      <p:ext uri="{BB962C8B-B14F-4D97-AF65-F5344CB8AC3E}">
        <p14:creationId xmlns:p14="http://schemas.microsoft.com/office/powerpoint/2010/main" val="1238786293"/>
      </p:ext>
    </p:extLst>
  </p:cSld>
  <p:clrMapOvr>
    <a:masterClrMapping/>
  </p:clrMapOvr>
  <p:extLst>
    <p:ext uri="{DCECCB84-F9BA-43D5-87BE-67443E8EF086}">
      <p15:sldGuideLst xmlns:p15="http://schemas.microsoft.com/office/powerpoint/2012/main">
        <p15:guide id="3" orient="horz" pos="2283" userDrawn="1">
          <p15:clr>
            <a:srgbClr val="FBAE40"/>
          </p15:clr>
        </p15:guide>
        <p15:guide id="4" orient="horz" pos="240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Equ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7"/>
          </p:nvPr>
        </p:nvSpPr>
        <p:spPr>
          <a:xfrm>
            <a:off x="457200" y="1600200"/>
            <a:ext cx="5492496" cy="42702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p:cNvSpPr>
            <a:spLocks noGrp="1"/>
          </p:cNvSpPr>
          <p:nvPr>
            <p:ph sz="quarter" idx="18"/>
          </p:nvPr>
        </p:nvSpPr>
        <p:spPr>
          <a:xfrm>
            <a:off x="6242304" y="1600200"/>
            <a:ext cx="5492496" cy="42702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DF3D6E60-0A9D-4D1A-B90E-F894E30402BE}"/>
              </a:ext>
            </a:extLst>
          </p:cNvPr>
          <p:cNvSpPr>
            <a:spLocks noGrp="1"/>
          </p:cNvSpPr>
          <p:nvPr>
            <p:ph type="dt" sz="half" idx="19"/>
          </p:nvPr>
        </p:nvSpPr>
        <p:spPr/>
        <p:txBody>
          <a:bodyPr/>
          <a:lstStyle/>
          <a:p>
            <a:pPr indent="-3657600"/>
            <a:r>
              <a:rPr lang="en-US"/>
              <a:t>Date</a:t>
            </a:r>
            <a:endParaRPr lang="en-US" dirty="0"/>
          </a:p>
        </p:txBody>
      </p:sp>
      <p:sp>
        <p:nvSpPr>
          <p:cNvPr id="5" name="Footer Placeholder 4">
            <a:extLst>
              <a:ext uri="{FF2B5EF4-FFF2-40B4-BE49-F238E27FC236}">
                <a16:creationId xmlns:a16="http://schemas.microsoft.com/office/drawing/2014/main" id="{212BC242-A901-423D-ABC2-9A49D4BDA089}"/>
              </a:ext>
            </a:extLst>
          </p:cNvPr>
          <p:cNvSpPr>
            <a:spLocks noGrp="1"/>
          </p:cNvSpPr>
          <p:nvPr>
            <p:ph type="ftr" sz="quarter" idx="20"/>
          </p:nvPr>
        </p:nvSpPr>
        <p:spPr/>
        <p:txBody>
          <a:bodyPr/>
          <a:lstStyle/>
          <a:p>
            <a:pPr indent="-5486400"/>
            <a:r>
              <a:rPr lang="en-US"/>
              <a:t>Modify with Insert &gt; Header &amp; Footer</a:t>
            </a:r>
            <a:endParaRPr lang="en-US" dirty="0"/>
          </a:p>
        </p:txBody>
      </p:sp>
      <p:sp>
        <p:nvSpPr>
          <p:cNvPr id="15" name="Slide Number Placeholder 14">
            <a:extLst>
              <a:ext uri="{FF2B5EF4-FFF2-40B4-BE49-F238E27FC236}">
                <a16:creationId xmlns:a16="http://schemas.microsoft.com/office/drawing/2014/main" id="{010E32CD-2332-4B20-8914-0A8483EEA466}"/>
              </a:ext>
            </a:extLst>
          </p:cNvPr>
          <p:cNvSpPr>
            <a:spLocks noGrp="1"/>
          </p:cNvSpPr>
          <p:nvPr>
            <p:ph type="sldNum" sz="quarter" idx="4"/>
          </p:nvPr>
        </p:nvSpPr>
        <p:spPr>
          <a:xfrm>
            <a:off x="10759438" y="6409944"/>
            <a:ext cx="975360" cy="274320"/>
          </a:xfrm>
          <a:prstGeom prst="rect">
            <a:avLst/>
          </a:prstGeom>
          <a:blipFill rotWithShape="1">
            <a:blip r:embed="rId2"/>
            <a:stretch>
              <a:fillRect/>
            </a:stretch>
          </a:blip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pic>
        <p:nvPicPr>
          <p:cNvPr id="10" name="Picture 9">
            <a:extLst>
              <a:ext uri="{FF2B5EF4-FFF2-40B4-BE49-F238E27FC236}">
                <a16:creationId xmlns:a16="http://schemas.microsoft.com/office/drawing/2014/main" id="{9AF07733-7A40-4F5E-A012-7B764FC3F3A5}"/>
              </a:ext>
            </a:extLst>
          </p:cNvPr>
          <p:cNvPicPr>
            <a:picLocks noChangeAspect="1"/>
          </p:cNvPicPr>
          <p:nvPr userDrawn="1"/>
        </p:nvPicPr>
        <p:blipFill>
          <a:blip r:embed="rId3"/>
          <a:stretch>
            <a:fillRect/>
          </a:stretch>
        </p:blipFill>
        <p:spPr>
          <a:xfrm>
            <a:off x="457200" y="6330405"/>
            <a:ext cx="1905004" cy="286513"/>
          </a:xfrm>
          <a:prstGeom prst="rect">
            <a:avLst/>
          </a:prstGeom>
        </p:spPr>
      </p:pic>
    </p:spTree>
    <p:extLst>
      <p:ext uri="{BB962C8B-B14F-4D97-AF65-F5344CB8AC3E}">
        <p14:creationId xmlns:p14="http://schemas.microsoft.com/office/powerpoint/2010/main" val="4169616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Stacked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7"/>
          </p:nvPr>
        </p:nvSpPr>
        <p:spPr>
          <a:xfrm>
            <a:off x="457200" y="1600200"/>
            <a:ext cx="5492496" cy="42702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p:cNvSpPr>
            <a:spLocks noGrp="1"/>
          </p:cNvSpPr>
          <p:nvPr>
            <p:ph sz="quarter" idx="18"/>
          </p:nvPr>
        </p:nvSpPr>
        <p:spPr>
          <a:xfrm>
            <a:off x="6242304" y="1600200"/>
            <a:ext cx="5492496" cy="20208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3"/>
          <p:cNvSpPr>
            <a:spLocks noGrp="1"/>
          </p:cNvSpPr>
          <p:nvPr>
            <p:ph sz="quarter" idx="19"/>
          </p:nvPr>
        </p:nvSpPr>
        <p:spPr>
          <a:xfrm>
            <a:off x="6242304" y="3831336"/>
            <a:ext cx="5492494" cy="2039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76BCD697-E036-4356-A779-D8C17DD0E505}"/>
              </a:ext>
            </a:extLst>
          </p:cNvPr>
          <p:cNvSpPr>
            <a:spLocks noGrp="1"/>
          </p:cNvSpPr>
          <p:nvPr>
            <p:ph type="dt" sz="half" idx="20"/>
          </p:nvPr>
        </p:nvSpPr>
        <p:spPr/>
        <p:txBody>
          <a:bodyPr/>
          <a:lstStyle/>
          <a:p>
            <a:pPr indent="-3657600"/>
            <a:r>
              <a:rPr lang="en-US"/>
              <a:t>Date</a:t>
            </a:r>
            <a:endParaRPr lang="en-US" dirty="0"/>
          </a:p>
        </p:txBody>
      </p:sp>
      <p:sp>
        <p:nvSpPr>
          <p:cNvPr id="5" name="Footer Placeholder 4">
            <a:extLst>
              <a:ext uri="{FF2B5EF4-FFF2-40B4-BE49-F238E27FC236}">
                <a16:creationId xmlns:a16="http://schemas.microsoft.com/office/drawing/2014/main" id="{2BA089C9-B151-4895-8773-A37707AE964B}"/>
              </a:ext>
            </a:extLst>
          </p:cNvPr>
          <p:cNvSpPr>
            <a:spLocks noGrp="1"/>
          </p:cNvSpPr>
          <p:nvPr>
            <p:ph type="ftr" sz="quarter" idx="21"/>
          </p:nvPr>
        </p:nvSpPr>
        <p:spPr/>
        <p:txBody>
          <a:bodyPr/>
          <a:lstStyle/>
          <a:p>
            <a:pPr indent="-5486400"/>
            <a:r>
              <a:rPr lang="en-US"/>
              <a:t>Modify with Insert &gt; Header &amp; Footer</a:t>
            </a:r>
            <a:endParaRPr lang="en-US" dirty="0"/>
          </a:p>
        </p:txBody>
      </p:sp>
      <p:sp>
        <p:nvSpPr>
          <p:cNvPr id="16" name="Slide Number Placeholder 14">
            <a:extLst>
              <a:ext uri="{FF2B5EF4-FFF2-40B4-BE49-F238E27FC236}">
                <a16:creationId xmlns:a16="http://schemas.microsoft.com/office/drawing/2014/main" id="{D6CC2ECD-E10D-4AC2-A633-DF39F2399262}"/>
              </a:ext>
            </a:extLst>
          </p:cNvPr>
          <p:cNvSpPr>
            <a:spLocks noGrp="1"/>
          </p:cNvSpPr>
          <p:nvPr>
            <p:ph type="sldNum" sz="quarter" idx="4"/>
          </p:nvPr>
        </p:nvSpPr>
        <p:spPr>
          <a:xfrm>
            <a:off x="10759438" y="6409944"/>
            <a:ext cx="975360" cy="274320"/>
          </a:xfrm>
          <a:prstGeom prst="rect">
            <a:avLst/>
          </a:prstGeom>
          <a:blipFill rotWithShape="1">
            <a:blip r:embed="rId2"/>
            <a:stretch>
              <a:fillRect/>
            </a:stretch>
          </a:blip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pic>
        <p:nvPicPr>
          <p:cNvPr id="10" name="Picture 9">
            <a:extLst>
              <a:ext uri="{FF2B5EF4-FFF2-40B4-BE49-F238E27FC236}">
                <a16:creationId xmlns:a16="http://schemas.microsoft.com/office/drawing/2014/main" id="{0FD1007C-1393-46E3-A560-A1494BCC7F1A}"/>
              </a:ext>
            </a:extLst>
          </p:cNvPr>
          <p:cNvPicPr>
            <a:picLocks noChangeAspect="1"/>
          </p:cNvPicPr>
          <p:nvPr userDrawn="1"/>
        </p:nvPicPr>
        <p:blipFill>
          <a:blip r:embed="rId3"/>
          <a:stretch>
            <a:fillRect/>
          </a:stretch>
        </p:blipFill>
        <p:spPr>
          <a:xfrm>
            <a:off x="457200" y="6330405"/>
            <a:ext cx="1905004" cy="286513"/>
          </a:xfrm>
          <a:prstGeom prst="rect">
            <a:avLst/>
          </a:prstGeom>
        </p:spPr>
      </p:pic>
    </p:spTree>
    <p:extLst>
      <p:ext uri="{BB962C8B-B14F-4D97-AF65-F5344CB8AC3E}">
        <p14:creationId xmlns:p14="http://schemas.microsoft.com/office/powerpoint/2010/main" val="426179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nd Column Narr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7"/>
          </p:nvPr>
        </p:nvSpPr>
        <p:spPr>
          <a:xfrm>
            <a:off x="457200" y="1600200"/>
            <a:ext cx="7427913" cy="42702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quarter" idx="18"/>
          </p:nvPr>
        </p:nvSpPr>
        <p:spPr>
          <a:xfrm>
            <a:off x="8159750" y="1600200"/>
            <a:ext cx="3575047" cy="42702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E5CD8241-235B-459C-BDCE-A76110E2D394}"/>
              </a:ext>
            </a:extLst>
          </p:cNvPr>
          <p:cNvSpPr>
            <a:spLocks noGrp="1"/>
          </p:cNvSpPr>
          <p:nvPr>
            <p:ph type="dt" sz="half" idx="19"/>
          </p:nvPr>
        </p:nvSpPr>
        <p:spPr/>
        <p:txBody>
          <a:bodyPr/>
          <a:lstStyle/>
          <a:p>
            <a:pPr indent="-3657600"/>
            <a:r>
              <a:rPr lang="en-US"/>
              <a:t>Date</a:t>
            </a:r>
            <a:endParaRPr lang="en-US" dirty="0"/>
          </a:p>
        </p:txBody>
      </p:sp>
      <p:sp>
        <p:nvSpPr>
          <p:cNvPr id="5" name="Footer Placeholder 4">
            <a:extLst>
              <a:ext uri="{FF2B5EF4-FFF2-40B4-BE49-F238E27FC236}">
                <a16:creationId xmlns:a16="http://schemas.microsoft.com/office/drawing/2014/main" id="{54C1C1A4-CFED-43B3-A3B7-5FCCA044D700}"/>
              </a:ext>
            </a:extLst>
          </p:cNvPr>
          <p:cNvSpPr>
            <a:spLocks noGrp="1"/>
          </p:cNvSpPr>
          <p:nvPr>
            <p:ph type="ftr" sz="quarter" idx="20"/>
          </p:nvPr>
        </p:nvSpPr>
        <p:spPr/>
        <p:txBody>
          <a:bodyPr/>
          <a:lstStyle/>
          <a:p>
            <a:pPr indent="-5486400"/>
            <a:r>
              <a:rPr lang="en-US"/>
              <a:t>Modify with Insert &gt; Header &amp; Footer</a:t>
            </a:r>
            <a:endParaRPr lang="en-US" dirty="0"/>
          </a:p>
        </p:txBody>
      </p:sp>
      <p:sp>
        <p:nvSpPr>
          <p:cNvPr id="15" name="Slide Number Placeholder 14">
            <a:extLst>
              <a:ext uri="{FF2B5EF4-FFF2-40B4-BE49-F238E27FC236}">
                <a16:creationId xmlns:a16="http://schemas.microsoft.com/office/drawing/2014/main" id="{42485A52-976C-4FF3-8727-FF85CF3902B2}"/>
              </a:ext>
            </a:extLst>
          </p:cNvPr>
          <p:cNvSpPr>
            <a:spLocks noGrp="1"/>
          </p:cNvSpPr>
          <p:nvPr>
            <p:ph type="sldNum" sz="quarter" idx="4"/>
          </p:nvPr>
        </p:nvSpPr>
        <p:spPr>
          <a:xfrm>
            <a:off x="10759438" y="6409944"/>
            <a:ext cx="975360" cy="274320"/>
          </a:xfrm>
          <a:prstGeom prst="rect">
            <a:avLst/>
          </a:prstGeom>
          <a:blipFill rotWithShape="1">
            <a:blip r:embed="rId2"/>
            <a:stretch>
              <a:fillRect/>
            </a:stretch>
          </a:blip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pic>
        <p:nvPicPr>
          <p:cNvPr id="9" name="Picture 8">
            <a:extLst>
              <a:ext uri="{FF2B5EF4-FFF2-40B4-BE49-F238E27FC236}">
                <a16:creationId xmlns:a16="http://schemas.microsoft.com/office/drawing/2014/main" id="{6C3256FF-8788-4F37-8CB7-4C8626CAA31A}"/>
              </a:ext>
            </a:extLst>
          </p:cNvPr>
          <p:cNvPicPr>
            <a:picLocks noChangeAspect="1"/>
          </p:cNvPicPr>
          <p:nvPr userDrawn="1"/>
        </p:nvPicPr>
        <p:blipFill>
          <a:blip r:embed="rId3"/>
          <a:stretch>
            <a:fillRect/>
          </a:stretch>
        </p:blipFill>
        <p:spPr>
          <a:xfrm>
            <a:off x="457200" y="6330405"/>
            <a:ext cx="1905004" cy="286513"/>
          </a:xfrm>
          <a:prstGeom prst="rect">
            <a:avLst/>
          </a:prstGeom>
        </p:spPr>
      </p:pic>
    </p:spTree>
    <p:extLst>
      <p:ext uri="{BB962C8B-B14F-4D97-AF65-F5344CB8AC3E}">
        <p14:creationId xmlns:p14="http://schemas.microsoft.com/office/powerpoint/2010/main" val="10591806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nd Column W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7"/>
          </p:nvPr>
        </p:nvSpPr>
        <p:spPr>
          <a:xfrm>
            <a:off x="457200" y="1600200"/>
            <a:ext cx="3573463" cy="42702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quarter" idx="18"/>
          </p:nvPr>
        </p:nvSpPr>
        <p:spPr>
          <a:xfrm>
            <a:off x="4305301" y="1600200"/>
            <a:ext cx="7429500" cy="42702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3F02F0E6-6CD8-4304-8CE1-C3822EFB2757}"/>
              </a:ext>
            </a:extLst>
          </p:cNvPr>
          <p:cNvSpPr>
            <a:spLocks noGrp="1"/>
          </p:cNvSpPr>
          <p:nvPr>
            <p:ph type="dt" sz="half" idx="19"/>
          </p:nvPr>
        </p:nvSpPr>
        <p:spPr/>
        <p:txBody>
          <a:bodyPr/>
          <a:lstStyle/>
          <a:p>
            <a:pPr indent="-3657600"/>
            <a:r>
              <a:rPr lang="en-US"/>
              <a:t>Date</a:t>
            </a:r>
            <a:endParaRPr lang="en-US" dirty="0"/>
          </a:p>
        </p:txBody>
      </p:sp>
      <p:sp>
        <p:nvSpPr>
          <p:cNvPr id="5" name="Footer Placeholder 4">
            <a:extLst>
              <a:ext uri="{FF2B5EF4-FFF2-40B4-BE49-F238E27FC236}">
                <a16:creationId xmlns:a16="http://schemas.microsoft.com/office/drawing/2014/main" id="{69C21532-161A-40E3-A191-4246362386C7}"/>
              </a:ext>
            </a:extLst>
          </p:cNvPr>
          <p:cNvSpPr>
            <a:spLocks noGrp="1"/>
          </p:cNvSpPr>
          <p:nvPr>
            <p:ph type="ftr" sz="quarter" idx="20"/>
          </p:nvPr>
        </p:nvSpPr>
        <p:spPr/>
        <p:txBody>
          <a:bodyPr/>
          <a:lstStyle/>
          <a:p>
            <a:pPr indent="-5486400"/>
            <a:r>
              <a:rPr lang="en-US"/>
              <a:t>Modify with Insert &gt; Header &amp; Footer</a:t>
            </a:r>
            <a:endParaRPr lang="en-US" dirty="0"/>
          </a:p>
        </p:txBody>
      </p:sp>
      <p:sp>
        <p:nvSpPr>
          <p:cNvPr id="14" name="Slide Number Placeholder 14">
            <a:extLst>
              <a:ext uri="{FF2B5EF4-FFF2-40B4-BE49-F238E27FC236}">
                <a16:creationId xmlns:a16="http://schemas.microsoft.com/office/drawing/2014/main" id="{B999C824-43B1-4AEA-B700-EE908800FB53}"/>
              </a:ext>
            </a:extLst>
          </p:cNvPr>
          <p:cNvSpPr>
            <a:spLocks noGrp="1"/>
          </p:cNvSpPr>
          <p:nvPr>
            <p:ph type="sldNum" sz="quarter" idx="4"/>
          </p:nvPr>
        </p:nvSpPr>
        <p:spPr>
          <a:xfrm>
            <a:off x="10759438" y="6409944"/>
            <a:ext cx="975360" cy="274320"/>
          </a:xfrm>
          <a:prstGeom prst="rect">
            <a:avLst/>
          </a:prstGeom>
          <a:blipFill rotWithShape="1">
            <a:blip r:embed="rId2"/>
            <a:stretch>
              <a:fillRect/>
            </a:stretch>
          </a:blipFill>
        </p:spPr>
        <p:txBody>
          <a:bodyPr vert="horz" lIns="91440" tIns="45720" rIns="91440" bIns="45720" rtlCol="0" anchor="ctr"/>
          <a:lstStyle>
            <a:lvl1pPr algn="r">
              <a:defRPr sz="1000">
                <a:solidFill>
                  <a:srgbClr val="000000"/>
                </a:solidFill>
              </a:defRPr>
            </a:lvl1pPr>
            <a:lvl2pPr marL="0" algn="r">
              <a:defRPr sz="1000"/>
            </a:lvl2pPr>
            <a:lvl3pPr marL="0" algn="r">
              <a:defRPr sz="1000"/>
            </a:lvl3pPr>
            <a:lvl4pPr marL="0" algn="r">
              <a:defRPr sz="1000"/>
            </a:lvl4pPr>
            <a:lvl5pPr marL="0" algn="r">
              <a:defRPr sz="1000"/>
            </a:lvl5pPr>
            <a:lvl6pPr marL="0" algn="r">
              <a:defRPr sz="1000"/>
            </a:lvl6pPr>
            <a:lvl7pPr marL="0" algn="r">
              <a:defRPr sz="1000"/>
            </a:lvl7pPr>
            <a:lvl8pPr marL="0" algn="r">
              <a:defRPr sz="1000"/>
            </a:lvl8pPr>
            <a:lvl9pPr marL="0" algn="r">
              <a:defRPr sz="1000"/>
            </a:lvl9pPr>
          </a:lstStyle>
          <a:p>
            <a:fld id="{F3EC7EDD-B554-9142-9977-52420729B2A8}" type="slidenum">
              <a:rPr lang="en-US" smtClean="0"/>
              <a:pPr/>
              <a:t>‹#›</a:t>
            </a:fld>
            <a:endParaRPr lang="en-US" dirty="0"/>
          </a:p>
        </p:txBody>
      </p:sp>
      <p:pic>
        <p:nvPicPr>
          <p:cNvPr id="11" name="Picture 10">
            <a:extLst>
              <a:ext uri="{FF2B5EF4-FFF2-40B4-BE49-F238E27FC236}">
                <a16:creationId xmlns:a16="http://schemas.microsoft.com/office/drawing/2014/main" id="{30ABE8E4-52F7-4BCE-AD69-783217F214E3}"/>
              </a:ext>
            </a:extLst>
          </p:cNvPr>
          <p:cNvPicPr>
            <a:picLocks noChangeAspect="1"/>
          </p:cNvPicPr>
          <p:nvPr userDrawn="1"/>
        </p:nvPicPr>
        <p:blipFill>
          <a:blip r:embed="rId3"/>
          <a:stretch>
            <a:fillRect/>
          </a:stretch>
        </p:blipFill>
        <p:spPr>
          <a:xfrm>
            <a:off x="457200" y="6330405"/>
            <a:ext cx="1905004" cy="286513"/>
          </a:xfrm>
          <a:prstGeom prst="rect">
            <a:avLst/>
          </a:prstGeom>
        </p:spPr>
      </p:pic>
    </p:spTree>
    <p:extLst>
      <p:ext uri="{BB962C8B-B14F-4D97-AF65-F5344CB8AC3E}">
        <p14:creationId xmlns:p14="http://schemas.microsoft.com/office/powerpoint/2010/main" val="225616810"/>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8788"/>
            <a:ext cx="11277600" cy="9144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12" name="Date Placeholder 11"/>
          <p:cNvSpPr>
            <a:spLocks noGrp="1"/>
          </p:cNvSpPr>
          <p:nvPr>
            <p:ph type="dt" sz="half" idx="2"/>
          </p:nvPr>
        </p:nvSpPr>
        <p:spPr>
          <a:xfrm>
            <a:off x="8159750" y="6464808"/>
            <a:ext cx="2289585" cy="153888"/>
          </a:xfrm>
          <a:prstGeom prst="rect">
            <a:avLst/>
          </a:prstGeom>
        </p:spPr>
        <p:txBody>
          <a:bodyPr vert="horz" wrap="none" lIns="91440" tIns="0" rIns="91440" bIns="0" rtlCol="0" anchor="ctr" anchorCtr="0">
            <a:noAutofit/>
          </a:bodyPr>
          <a:lstStyle>
            <a:lvl1pPr algn="r">
              <a:defRPr sz="1000">
                <a:solidFill>
                  <a:schemeClr val="tx1"/>
                </a:solidFill>
              </a:defRPr>
            </a:lvl1pPr>
            <a:lvl2pPr marL="0" algn="r">
              <a:defRPr sz="1000"/>
            </a:lvl2pPr>
            <a:lvl3pPr marL="0" algn="r">
              <a:defRPr sz="1000"/>
            </a:lvl3pPr>
            <a:lvl4pPr marL="0" algn="r">
              <a:defRPr sz="1000"/>
            </a:lvl4pPr>
            <a:lvl5pPr marL="0" algn="r">
              <a:defRPr sz="1000"/>
            </a:lvl5pPr>
            <a:lvl6pPr>
              <a:defRPr sz="1000"/>
            </a:lvl6pPr>
            <a:lvl7pPr marL="914400">
              <a:defRPr sz="1000"/>
            </a:lvl7pPr>
            <a:lvl8pPr marL="914400">
              <a:defRPr sz="1000"/>
            </a:lvl8pPr>
            <a:lvl9pPr>
              <a:defRPr sz="1000"/>
            </a:lvl9pPr>
          </a:lstStyle>
          <a:p>
            <a:pPr indent="-3657600"/>
            <a:r>
              <a:rPr lang="en-US"/>
              <a:t>Date</a:t>
            </a:r>
            <a:endParaRPr lang="en-US" dirty="0"/>
          </a:p>
        </p:txBody>
      </p:sp>
      <p:sp>
        <p:nvSpPr>
          <p:cNvPr id="14" name="Footer Placeholder 13"/>
          <p:cNvSpPr>
            <a:spLocks noGrp="1"/>
          </p:cNvSpPr>
          <p:nvPr>
            <p:ph type="ftr" sz="quarter" idx="3"/>
          </p:nvPr>
        </p:nvSpPr>
        <p:spPr>
          <a:xfrm>
            <a:off x="4030664" y="6464798"/>
            <a:ext cx="4129086" cy="153888"/>
          </a:xfrm>
          <a:prstGeom prst="rect">
            <a:avLst/>
          </a:prstGeom>
        </p:spPr>
        <p:txBody>
          <a:bodyPr vert="horz" wrap="square" lIns="91440" tIns="0" rIns="91440" bIns="0" rtlCol="0" anchor="ctr">
            <a:spAutoFit/>
          </a:bodyPr>
          <a:lstStyle>
            <a:lvl1pPr algn="ctr">
              <a:defRPr sz="1000">
                <a:solidFill>
                  <a:schemeClr val="tx1"/>
                </a:solidFill>
              </a:defRPr>
            </a:lvl1pPr>
            <a:lvl2pPr>
              <a:defRPr sz="1000"/>
            </a:lvl2pPr>
            <a:lvl3pPr>
              <a:defRPr sz="1000"/>
            </a:lvl3pPr>
            <a:lvl4pPr>
              <a:defRPr sz="1000"/>
            </a:lvl4pPr>
            <a:lvl5pPr>
              <a:defRPr sz="1000"/>
            </a:lvl5pPr>
            <a:lvl6pPr marL="0">
              <a:defRPr sz="1000"/>
            </a:lvl6pPr>
            <a:lvl7pPr marL="0">
              <a:defRPr sz="1000"/>
            </a:lvl7pPr>
            <a:lvl8pPr marL="0">
              <a:defRPr sz="1000"/>
            </a:lvl8pPr>
            <a:lvl9pPr>
              <a:defRPr sz="1000"/>
            </a:lvl9pPr>
          </a:lstStyle>
          <a:p>
            <a:pPr indent="-5486400"/>
            <a:r>
              <a:rPr lang="en-US"/>
              <a:t>Modify with Insert &gt; Header &amp; Footer</a:t>
            </a:r>
            <a:endParaRPr lang="en-US" dirty="0"/>
          </a:p>
        </p:txBody>
      </p:sp>
      <p:sp>
        <p:nvSpPr>
          <p:cNvPr id="20" name="Text Placeholder 19"/>
          <p:cNvSpPr>
            <a:spLocks noGrp="1"/>
          </p:cNvSpPr>
          <p:nvPr>
            <p:ph type="body" idx="1"/>
          </p:nvPr>
        </p:nvSpPr>
        <p:spPr>
          <a:xfrm>
            <a:off x="457199" y="1600200"/>
            <a:ext cx="11277599" cy="42672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8"/>
            <a:r>
              <a:rPr lang="en-US"/>
              <a:t>Fifth level</a:t>
            </a:r>
            <a:endParaRPr lang="en-US" dirty="0"/>
          </a:p>
        </p:txBody>
      </p:sp>
    </p:spTree>
    <p:extLst>
      <p:ext uri="{BB962C8B-B14F-4D97-AF65-F5344CB8AC3E}">
        <p14:creationId xmlns:p14="http://schemas.microsoft.com/office/powerpoint/2010/main" val="343977270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663" r:id="rId4"/>
    <p:sldLayoutId id="2147483700" r:id="rId5"/>
    <p:sldLayoutId id="2147483701" r:id="rId6"/>
    <p:sldLayoutId id="2147483710" r:id="rId7"/>
    <p:sldLayoutId id="2147483705" r:id="rId8"/>
    <p:sldLayoutId id="2147483706" r:id="rId9"/>
    <p:sldLayoutId id="2147483704" r:id="rId10"/>
    <p:sldLayoutId id="2147483707" r:id="rId11"/>
    <p:sldLayoutId id="2147483712" r:id="rId12"/>
    <p:sldLayoutId id="2147483709" r:id="rId13"/>
    <p:sldLayoutId id="2147483678" r:id="rId14"/>
    <p:sldLayoutId id="2147483679" r:id="rId15"/>
    <p:sldLayoutId id="2147483686" r:id="rId16"/>
    <p:sldLayoutId id="2147483687" r:id="rId17"/>
    <p:sldLayoutId id="2147483690" r:id="rId18"/>
    <p:sldLayoutId id="2147483691" r:id="rId19"/>
    <p:sldLayoutId id="2147483692" r:id="rId20"/>
    <p:sldLayoutId id="2147483688" r:id="rId21"/>
    <p:sldLayoutId id="2147483713" r:id="rId22"/>
    <p:sldLayoutId id="2147483714" r:id="rId23"/>
  </p:sldLayoutIdLst>
  <p:hf hdr="0"/>
  <p:txStyles>
    <p:titleStyle>
      <a:lvl1pPr algn="l" defTabSz="457200" rtl="0" eaLnBrk="1" latinLnBrk="0" hangingPunct="1">
        <a:spcBef>
          <a:spcPct val="0"/>
        </a:spcBef>
        <a:buNone/>
        <a:defRPr sz="2800" kern="1200">
          <a:solidFill>
            <a:srgbClr val="000000"/>
          </a:solidFill>
          <a:latin typeface="+mj-lt"/>
          <a:ea typeface="+mj-ea"/>
          <a:cs typeface="+mj-cs"/>
        </a:defRPr>
      </a:lvl1pPr>
    </p:titleStyle>
    <p:bodyStyle>
      <a:lvl1pPr marL="0" indent="0" algn="l" defTabSz="457200" rtl="0" eaLnBrk="1" latinLnBrk="0" hangingPunct="1">
        <a:spcBef>
          <a:spcPct val="20000"/>
        </a:spcBef>
        <a:buFont typeface="Arial"/>
        <a:buNone/>
        <a:defRPr sz="2000" kern="1200">
          <a:solidFill>
            <a:schemeClr val="tx1"/>
          </a:solidFill>
          <a:latin typeface="Arial"/>
          <a:ea typeface="+mn-ea"/>
          <a:cs typeface="Arial"/>
        </a:defRPr>
      </a:lvl1pPr>
      <a:lvl2pPr marL="169863" indent="-166688"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450850" indent="-225425" algn="l" defTabSz="457200" rtl="0" eaLnBrk="1" latinLnBrk="0" hangingPunct="1">
        <a:spcBef>
          <a:spcPct val="20000"/>
        </a:spcBef>
        <a:buFont typeface="Lucida Grande"/>
        <a:buChar char="–"/>
        <a:defRPr sz="1600" kern="1200">
          <a:solidFill>
            <a:schemeClr val="tx1"/>
          </a:solidFill>
          <a:latin typeface="Arial"/>
          <a:ea typeface="+mn-ea"/>
          <a:cs typeface="Arial"/>
        </a:defRPr>
      </a:lvl3pPr>
      <a:lvl4pPr marL="692150" indent="-241300" algn="l" defTabSz="457200" rtl="0" eaLnBrk="1" latinLnBrk="0" hangingPunct="1">
        <a:spcBef>
          <a:spcPct val="20000"/>
        </a:spcBef>
        <a:buFont typeface="Arial"/>
        <a:buChar char="•"/>
        <a:defRPr sz="1600" kern="1200">
          <a:solidFill>
            <a:schemeClr val="tx1"/>
          </a:solidFill>
          <a:latin typeface="+mn-lt"/>
          <a:ea typeface="+mn-ea"/>
          <a:cs typeface="Arial"/>
        </a:defRPr>
      </a:lvl4pPr>
      <a:lvl5pPr marL="917575" indent="-225425" algn="l" defTabSz="457200" rtl="0" eaLnBrk="1" latinLnBrk="0" hangingPunct="1">
        <a:spcBef>
          <a:spcPct val="20000"/>
        </a:spcBef>
        <a:buFont typeface="Calibri" panose="020F0502020204030204" pitchFamily="34" charset="0"/>
        <a:buChar char="–"/>
        <a:defRPr sz="1600" kern="1200" baseline="0">
          <a:solidFill>
            <a:schemeClr val="tx1"/>
          </a:solidFill>
          <a:latin typeface="+mn-lt"/>
          <a:ea typeface="+mn-ea"/>
          <a:cs typeface="Arial" panose="020B0604020202020204" pitchFamily="34" charset="0"/>
        </a:defRPr>
      </a:lvl5pPr>
      <a:lvl6pPr marL="914400" indent="-228600" algn="l" defTabSz="457200" rtl="0" eaLnBrk="1" latinLnBrk="0" hangingPunct="1">
        <a:spcBef>
          <a:spcPct val="20000"/>
        </a:spcBef>
        <a:buFont typeface="Calibri" panose="020F0502020204030204" pitchFamily="34" charset="0"/>
        <a:buChar char="–"/>
        <a:defRPr sz="1600" kern="1200">
          <a:solidFill>
            <a:schemeClr val="tx1"/>
          </a:solidFill>
          <a:latin typeface="+mn-lt"/>
          <a:ea typeface="+mn-ea"/>
          <a:cs typeface="Arial" panose="020B0604020202020204" pitchFamily="34" charset="0"/>
        </a:defRPr>
      </a:lvl6pPr>
      <a:lvl7pPr marL="914400" indent="-228600" algn="l" defTabSz="457200" rtl="0" eaLnBrk="1" latinLnBrk="0" hangingPunct="1">
        <a:spcBef>
          <a:spcPct val="20000"/>
        </a:spcBef>
        <a:buFont typeface="Calibri" panose="020F0502020204030204" pitchFamily="34" charset="0"/>
        <a:buChar char="–"/>
        <a:defRPr sz="1600" kern="1200">
          <a:solidFill>
            <a:schemeClr val="tx1"/>
          </a:solidFill>
          <a:latin typeface="+mn-lt"/>
          <a:ea typeface="+mn-ea"/>
          <a:cs typeface="+mn-cs"/>
        </a:defRPr>
      </a:lvl7pPr>
      <a:lvl8pPr marL="914400" indent="-228600" algn="l" defTabSz="457200" rtl="0" eaLnBrk="1" latinLnBrk="0" hangingPunct="1">
        <a:spcBef>
          <a:spcPct val="20000"/>
        </a:spcBef>
        <a:buFont typeface="Calibri" panose="020F0502020204030204" pitchFamily="34" charset="0"/>
        <a:buChar char="–"/>
        <a:defRPr sz="1600" kern="1200">
          <a:solidFill>
            <a:schemeClr val="tx1"/>
          </a:solidFill>
          <a:latin typeface="+mn-lt"/>
          <a:ea typeface="+mn-ea"/>
          <a:cs typeface="+mn-cs"/>
        </a:defRPr>
      </a:lvl8pPr>
      <a:lvl9pPr marL="914400" indent="-228600" algn="l" defTabSz="457200" rtl="0" eaLnBrk="1" latinLnBrk="0" hangingPunct="1">
        <a:spcBef>
          <a:spcPct val="20000"/>
        </a:spcBef>
        <a:buFont typeface="Calibri" panose="020F0502020204030204" pitchFamily="34" charset="0"/>
        <a:buChar char="–"/>
        <a:defRPr sz="16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F26B43"/>
          </p15:clr>
        </p15:guide>
        <p15:guide id="2" pos="7392" userDrawn="1">
          <p15:clr>
            <a:srgbClr val="F26B43"/>
          </p15:clr>
        </p15:guide>
        <p15:guide id="3" pos="3924" userDrawn="1">
          <p15:clr>
            <a:srgbClr val="F26B43"/>
          </p15:clr>
        </p15:guide>
        <p15:guide id="4" orient="horz" pos="288" userDrawn="1">
          <p15:clr>
            <a:srgbClr val="F26B43"/>
          </p15:clr>
        </p15:guide>
        <p15:guide id="6" orient="horz" pos="4149" userDrawn="1">
          <p15:clr>
            <a:srgbClr val="F26B43"/>
          </p15:clr>
        </p15:guide>
        <p15:guide id="7" orient="horz" pos="3696" userDrawn="1">
          <p15:clr>
            <a:srgbClr val="F26B43"/>
          </p15:clr>
        </p15:guide>
        <p15:guide id="8" orient="horz" pos="1008" userDrawn="1">
          <p15:clr>
            <a:srgbClr val="F26B43"/>
          </p15:clr>
        </p15:guide>
        <p15:guide id="9" orient="horz" pos="864" userDrawn="1">
          <p15:clr>
            <a:srgbClr val="F26B43"/>
          </p15:clr>
        </p15:guide>
        <p15:guide id="10" pos="3756" userDrawn="1">
          <p15:clr>
            <a:srgbClr val="F26B43"/>
          </p15:clr>
        </p15:guide>
        <p15:guide id="11" pos="2712" userDrawn="1">
          <p15:clr>
            <a:srgbClr val="F26B43"/>
          </p15:clr>
        </p15:guide>
        <p15:guide id="12" pos="2539" userDrawn="1">
          <p15:clr>
            <a:srgbClr val="F26B43"/>
          </p15:clr>
        </p15:guide>
        <p15:guide id="13" pos="4967" userDrawn="1">
          <p15:clr>
            <a:srgbClr val="F26B43"/>
          </p15:clr>
        </p15:guide>
        <p15:guide id="14" pos="51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E2C6D7A-6628-4397-B08E-E9268F2ECC0A}"/>
              </a:ext>
            </a:extLst>
          </p:cNvPr>
          <p:cNvSpPr>
            <a:spLocks noGrp="1"/>
          </p:cNvSpPr>
          <p:nvPr>
            <p:ph type="title"/>
          </p:nvPr>
        </p:nvSpPr>
        <p:spPr>
          <a:solidFill>
            <a:srgbClr val="FFC000"/>
          </a:solidFill>
        </p:spPr>
        <p:txBody>
          <a:bodyPr anchor="ctr"/>
          <a:lstStyle/>
          <a:p>
            <a:pPr algn="ctr"/>
            <a:r>
              <a:rPr lang="en-US" b="1" dirty="0">
                <a:solidFill>
                  <a:schemeClr val="tx1"/>
                </a:solidFill>
                <a:effectLst>
                  <a:outerShdw blurRad="38100" dist="38100" dir="2700000" algn="tl">
                    <a:srgbClr val="000000">
                      <a:alpha val="43137"/>
                    </a:srgbClr>
                  </a:outerShdw>
                </a:effectLst>
                <a:latin typeface="Arial Black" panose="020B0A04020102020204" pitchFamily="34" charset="0"/>
              </a:rPr>
              <a:t>Disclosure of Faculty Conflict of Interest</a:t>
            </a:r>
            <a:endParaRPr lang="en-US" dirty="0"/>
          </a:p>
        </p:txBody>
      </p:sp>
      <p:sp>
        <p:nvSpPr>
          <p:cNvPr id="11" name="Content Placeholder 10">
            <a:extLst>
              <a:ext uri="{FF2B5EF4-FFF2-40B4-BE49-F238E27FC236}">
                <a16:creationId xmlns:a16="http://schemas.microsoft.com/office/drawing/2014/main" id="{77F99DCC-C50C-44D7-B0C8-9BCF8A2EB172}"/>
              </a:ext>
            </a:extLst>
          </p:cNvPr>
          <p:cNvSpPr>
            <a:spLocks noGrp="1"/>
          </p:cNvSpPr>
          <p:nvPr>
            <p:ph sz="quarter" idx="17"/>
          </p:nvPr>
        </p:nvSpPr>
        <p:spPr/>
        <p:txBody>
          <a:bodyPr/>
          <a:lstStyle/>
          <a:p>
            <a:r>
              <a:rPr lang="en-US" dirty="0"/>
              <a:t>VCU Health Continuing Education adheres to the ACCME’s Standards for Integrity and Independence in Accredited Continuing Education. Any individuals in a position to control the content of a continuing education activity, including faculty, planners, reviewers or others are required to disclose all relevant financial relationships with ineligible entities (commercial interests). All relevant conflicts of interest have been mitigated by non-conflicted planners prior to the commencement of the activity.</a:t>
            </a:r>
          </a:p>
          <a:p>
            <a:endParaRPr lang="en-US" dirty="0"/>
          </a:p>
          <a:p>
            <a:r>
              <a:rPr lang="en-US" dirty="0"/>
              <a:t>The following Planning Committee and/or Presenting Faculty Members disclose the following relevant financial relationships:</a:t>
            </a:r>
            <a:br>
              <a:rPr lang="en-US" dirty="0"/>
            </a:br>
            <a:endParaRPr lang="en-US" dirty="0"/>
          </a:p>
          <a:p>
            <a:r>
              <a:rPr lang="en-US" dirty="0"/>
              <a:t>[Insert Name here]				</a:t>
            </a:r>
            <a:r>
              <a:rPr lang="en-US" b="1" dirty="0"/>
              <a:t>	[Insert Relationship(s)] – </a:t>
            </a:r>
            <a:r>
              <a:rPr lang="en-US" dirty="0"/>
              <a:t>[Insert Company(</a:t>
            </a:r>
            <a:r>
              <a:rPr lang="en-US" dirty="0" err="1"/>
              <a:t>ies</a:t>
            </a:r>
            <a:r>
              <a:rPr lang="en-US" dirty="0"/>
              <a:t>)]</a:t>
            </a:r>
          </a:p>
        </p:txBody>
      </p:sp>
      <p:sp>
        <p:nvSpPr>
          <p:cNvPr id="4" name="Slide Number Placeholder 3"/>
          <p:cNvSpPr>
            <a:spLocks noGrp="1"/>
          </p:cNvSpPr>
          <p:nvPr>
            <p:ph type="sldNum" sz="quarter" idx="4"/>
          </p:nvPr>
        </p:nvSpPr>
        <p:spPr/>
        <p:txBody>
          <a:bodyPr/>
          <a:lstStyle/>
          <a:p>
            <a:fld id="{F3EC7EDD-B554-9142-9977-52420729B2A8}" type="slidenum">
              <a:rPr lang="en-US" smtClean="0"/>
              <a:pPr/>
              <a:t>1</a:t>
            </a:fld>
            <a:endParaRPr lang="en-US" dirty="0"/>
          </a:p>
        </p:txBody>
      </p:sp>
    </p:spTree>
    <p:extLst>
      <p:ext uri="{BB962C8B-B14F-4D97-AF65-F5344CB8AC3E}">
        <p14:creationId xmlns:p14="http://schemas.microsoft.com/office/powerpoint/2010/main" val="273386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E2C6D7A-6628-4397-B08E-E9268F2ECC0A}"/>
              </a:ext>
            </a:extLst>
          </p:cNvPr>
          <p:cNvSpPr>
            <a:spLocks noGrp="1"/>
          </p:cNvSpPr>
          <p:nvPr>
            <p:ph type="title"/>
          </p:nvPr>
        </p:nvSpPr>
        <p:spPr>
          <a:solidFill>
            <a:srgbClr val="FFC000"/>
          </a:solidFill>
        </p:spPr>
        <p:txBody>
          <a:bodyPr anchor="ctr"/>
          <a:lstStyle/>
          <a:p>
            <a:pPr algn="ctr"/>
            <a:r>
              <a:rPr lang="en-US" b="1" dirty="0">
                <a:solidFill>
                  <a:schemeClr val="tx1"/>
                </a:solidFill>
                <a:effectLst>
                  <a:outerShdw blurRad="38100" dist="38100" dir="2700000" algn="tl">
                    <a:srgbClr val="000000">
                      <a:alpha val="43137"/>
                    </a:srgbClr>
                  </a:outerShdw>
                </a:effectLst>
                <a:latin typeface="Arial Black" panose="020B0A04020102020204" pitchFamily="34" charset="0"/>
              </a:rPr>
              <a:t>Disclosure of Faculty Conflict of Interest</a:t>
            </a:r>
            <a:endParaRPr lang="en-US" dirty="0"/>
          </a:p>
        </p:txBody>
      </p:sp>
      <p:sp>
        <p:nvSpPr>
          <p:cNvPr id="11" name="Content Placeholder 10">
            <a:extLst>
              <a:ext uri="{FF2B5EF4-FFF2-40B4-BE49-F238E27FC236}">
                <a16:creationId xmlns:a16="http://schemas.microsoft.com/office/drawing/2014/main" id="{77F99DCC-C50C-44D7-B0C8-9BCF8A2EB172}"/>
              </a:ext>
            </a:extLst>
          </p:cNvPr>
          <p:cNvSpPr>
            <a:spLocks noGrp="1"/>
          </p:cNvSpPr>
          <p:nvPr>
            <p:ph sz="quarter" idx="17"/>
          </p:nvPr>
        </p:nvSpPr>
        <p:spPr/>
        <p:txBody>
          <a:bodyPr/>
          <a:lstStyle/>
          <a:p>
            <a:r>
              <a:rPr lang="en-US" dirty="0"/>
              <a:t>VCU Health Continuing Education adheres to the ACCME’s Standards for Integrity and Independence in Accredited Continuing Education. Any individuals in a position to control the content of a continuing education activity, including faculty, planners, reviewers or others are required to disclose all relevant financial relationships with ineligible entities (commercial interests). All relevant conflicts of interest have been mitigated by non-conflicted planners prior to the commencement of the activity.</a:t>
            </a:r>
          </a:p>
          <a:p>
            <a:endParaRPr lang="en-US" dirty="0"/>
          </a:p>
          <a:p>
            <a:r>
              <a:rPr lang="en-US" dirty="0"/>
              <a:t>The following Presenting Faculty Members report having no relevant financial relationships to disclose:</a:t>
            </a:r>
            <a:br>
              <a:rPr lang="en-US" dirty="0"/>
            </a:br>
            <a:endParaRPr lang="en-US" sz="1800" dirty="0"/>
          </a:p>
          <a:p>
            <a:r>
              <a:rPr lang="en-US" sz="1800" dirty="0"/>
              <a:t>[Insert Name here]</a:t>
            </a:r>
            <a:endParaRPr lang="en-US" dirty="0"/>
          </a:p>
        </p:txBody>
      </p:sp>
      <p:sp>
        <p:nvSpPr>
          <p:cNvPr id="4" name="Slide Number Placeholder 3"/>
          <p:cNvSpPr>
            <a:spLocks noGrp="1"/>
          </p:cNvSpPr>
          <p:nvPr>
            <p:ph type="sldNum" sz="quarter" idx="4"/>
          </p:nvPr>
        </p:nvSpPr>
        <p:spPr/>
        <p:txBody>
          <a:bodyPr/>
          <a:lstStyle/>
          <a:p>
            <a:fld id="{F3EC7EDD-B554-9142-9977-52420729B2A8}" type="slidenum">
              <a:rPr lang="en-US" smtClean="0"/>
              <a:pPr/>
              <a:t>2</a:t>
            </a:fld>
            <a:endParaRPr lang="en-US" dirty="0"/>
          </a:p>
        </p:txBody>
      </p:sp>
    </p:spTree>
    <p:extLst>
      <p:ext uri="{BB962C8B-B14F-4D97-AF65-F5344CB8AC3E}">
        <p14:creationId xmlns:p14="http://schemas.microsoft.com/office/powerpoint/2010/main" val="314284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E2C6D7A-6628-4397-B08E-E9268F2ECC0A}"/>
              </a:ext>
            </a:extLst>
          </p:cNvPr>
          <p:cNvSpPr>
            <a:spLocks noGrp="1"/>
          </p:cNvSpPr>
          <p:nvPr>
            <p:ph type="title"/>
          </p:nvPr>
        </p:nvSpPr>
        <p:spPr>
          <a:solidFill>
            <a:srgbClr val="FFC000"/>
          </a:solidFill>
        </p:spPr>
        <p:txBody>
          <a:bodyPr anchor="ctr"/>
          <a:lstStyle/>
          <a:p>
            <a:pPr algn="ctr"/>
            <a:r>
              <a:rPr lang="en-US" b="1" dirty="0">
                <a:solidFill>
                  <a:schemeClr val="tx1"/>
                </a:solidFill>
                <a:effectLst>
                  <a:outerShdw blurRad="38100" dist="38100" dir="2700000" algn="tl">
                    <a:srgbClr val="000000">
                      <a:alpha val="43137"/>
                    </a:srgbClr>
                  </a:outerShdw>
                </a:effectLst>
                <a:latin typeface="Arial Black" panose="020B0A04020102020204" pitchFamily="34" charset="0"/>
              </a:rPr>
              <a:t>Acknowledgement of Commercial and In-Kind Support</a:t>
            </a:r>
            <a:endParaRPr lang="en-US" dirty="0"/>
          </a:p>
        </p:txBody>
      </p:sp>
      <p:sp>
        <p:nvSpPr>
          <p:cNvPr id="11" name="Content Placeholder 10">
            <a:extLst>
              <a:ext uri="{FF2B5EF4-FFF2-40B4-BE49-F238E27FC236}">
                <a16:creationId xmlns:a16="http://schemas.microsoft.com/office/drawing/2014/main" id="{77F99DCC-C50C-44D7-B0C8-9BCF8A2EB172}"/>
              </a:ext>
            </a:extLst>
          </p:cNvPr>
          <p:cNvSpPr>
            <a:spLocks noGrp="1"/>
          </p:cNvSpPr>
          <p:nvPr>
            <p:ph sz="quarter" idx="17"/>
          </p:nvPr>
        </p:nvSpPr>
        <p:spPr/>
        <p:txBody>
          <a:bodyPr/>
          <a:lstStyle/>
          <a:p>
            <a:pPr algn="ctr"/>
            <a:r>
              <a:rPr lang="en-US" dirty="0"/>
              <a:t>We gratefully acknowledge the following commercial supporters who provided independent medical educational grants to support this activity.</a:t>
            </a:r>
            <a:endParaRPr lang="en-US" sz="900" dirty="0"/>
          </a:p>
          <a:p>
            <a:pPr algn="ctr"/>
            <a:r>
              <a:rPr lang="en-US" sz="3600" b="1" dirty="0">
                <a:solidFill>
                  <a:srgbClr val="006C68"/>
                </a:solidFill>
              </a:rPr>
              <a:t>[Insert Company Name(s) here]</a:t>
            </a:r>
          </a:p>
          <a:p>
            <a:pPr algn="ctr"/>
            <a:endParaRPr lang="en-US" sz="1400" b="1" dirty="0">
              <a:solidFill>
                <a:srgbClr val="00B050"/>
              </a:solidFill>
            </a:endParaRPr>
          </a:p>
          <a:p>
            <a:pPr algn="ctr"/>
            <a:r>
              <a:rPr lang="en-US" dirty="0"/>
              <a:t>We acknowledge the following commercial supporters who provided in-kind support for this activity.</a:t>
            </a:r>
          </a:p>
          <a:p>
            <a:pPr algn="ctr"/>
            <a:r>
              <a:rPr lang="en-US" sz="3600" b="1" dirty="0">
                <a:solidFill>
                  <a:srgbClr val="006C68"/>
                </a:solidFill>
              </a:rPr>
              <a:t>[Insert Company Name(s) here]</a:t>
            </a:r>
          </a:p>
        </p:txBody>
      </p:sp>
      <p:sp>
        <p:nvSpPr>
          <p:cNvPr id="4" name="Slide Number Placeholder 3"/>
          <p:cNvSpPr>
            <a:spLocks noGrp="1"/>
          </p:cNvSpPr>
          <p:nvPr>
            <p:ph type="sldNum" sz="quarter" idx="4"/>
          </p:nvPr>
        </p:nvSpPr>
        <p:spPr/>
        <p:txBody>
          <a:bodyPr/>
          <a:lstStyle/>
          <a:p>
            <a:fld id="{F3EC7EDD-B554-9142-9977-52420729B2A8}" type="slidenum">
              <a:rPr lang="en-US" smtClean="0"/>
              <a:pPr/>
              <a:t>3</a:t>
            </a:fld>
            <a:endParaRPr lang="en-US" dirty="0"/>
          </a:p>
        </p:txBody>
      </p:sp>
    </p:spTree>
    <p:extLst>
      <p:ext uri="{BB962C8B-B14F-4D97-AF65-F5344CB8AC3E}">
        <p14:creationId xmlns:p14="http://schemas.microsoft.com/office/powerpoint/2010/main" val="2769007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E2C6D7A-6628-4397-B08E-E9268F2ECC0A}"/>
              </a:ext>
            </a:extLst>
          </p:cNvPr>
          <p:cNvSpPr>
            <a:spLocks noGrp="1"/>
          </p:cNvSpPr>
          <p:nvPr>
            <p:ph type="title"/>
          </p:nvPr>
        </p:nvSpPr>
        <p:spPr>
          <a:solidFill>
            <a:srgbClr val="FFC000"/>
          </a:solidFill>
        </p:spPr>
        <p:txBody>
          <a:bodyPr anchor="ctr"/>
          <a:lstStyle/>
          <a:p>
            <a:pPr algn="ctr"/>
            <a:r>
              <a:rPr lang="en-US" b="1" dirty="0">
                <a:solidFill>
                  <a:schemeClr val="tx1"/>
                </a:solidFill>
                <a:effectLst>
                  <a:outerShdw blurRad="38100" dist="38100" dir="2700000" algn="tl">
                    <a:srgbClr val="000000">
                      <a:alpha val="43137"/>
                    </a:srgbClr>
                  </a:outerShdw>
                </a:effectLst>
                <a:latin typeface="Arial Black" panose="020B0A04020102020204" pitchFamily="34" charset="0"/>
              </a:rPr>
              <a:t>Acknowledgement of Commercial and In-Kind Support</a:t>
            </a:r>
            <a:endParaRPr lang="en-US" dirty="0"/>
          </a:p>
        </p:txBody>
      </p:sp>
      <p:sp>
        <p:nvSpPr>
          <p:cNvPr id="11" name="Content Placeholder 10">
            <a:extLst>
              <a:ext uri="{FF2B5EF4-FFF2-40B4-BE49-F238E27FC236}">
                <a16:creationId xmlns:a16="http://schemas.microsoft.com/office/drawing/2014/main" id="{77F99DCC-C50C-44D7-B0C8-9BCF8A2EB172}"/>
              </a:ext>
            </a:extLst>
          </p:cNvPr>
          <p:cNvSpPr>
            <a:spLocks noGrp="1"/>
          </p:cNvSpPr>
          <p:nvPr>
            <p:ph sz="quarter" idx="17"/>
          </p:nvPr>
        </p:nvSpPr>
        <p:spPr/>
        <p:txBody>
          <a:bodyPr/>
          <a:lstStyle/>
          <a:p>
            <a:r>
              <a:rPr lang="en-US" dirty="0"/>
              <a:t>We acknowledge that no commercial or in-kind support was provided for this activity.</a:t>
            </a:r>
            <a:endParaRPr lang="en-US" sz="900" dirty="0"/>
          </a:p>
        </p:txBody>
      </p:sp>
      <p:sp>
        <p:nvSpPr>
          <p:cNvPr id="4" name="Slide Number Placeholder 3"/>
          <p:cNvSpPr>
            <a:spLocks noGrp="1"/>
          </p:cNvSpPr>
          <p:nvPr>
            <p:ph type="sldNum" sz="quarter" idx="4"/>
          </p:nvPr>
        </p:nvSpPr>
        <p:spPr/>
        <p:txBody>
          <a:bodyPr/>
          <a:lstStyle/>
          <a:p>
            <a:fld id="{F3EC7EDD-B554-9142-9977-52420729B2A8}" type="slidenum">
              <a:rPr lang="en-US" smtClean="0"/>
              <a:pPr/>
              <a:t>4</a:t>
            </a:fld>
            <a:endParaRPr lang="en-US" dirty="0"/>
          </a:p>
        </p:txBody>
      </p:sp>
    </p:spTree>
    <p:extLst>
      <p:ext uri="{BB962C8B-B14F-4D97-AF65-F5344CB8AC3E}">
        <p14:creationId xmlns:p14="http://schemas.microsoft.com/office/powerpoint/2010/main" val="3920895815"/>
      </p:ext>
    </p:extLst>
  </p:cSld>
  <p:clrMapOvr>
    <a:masterClrMapping/>
  </p:clrMapOvr>
</p:sld>
</file>

<file path=ppt/theme/theme1.xml><?xml version="1.0" encoding="utf-8"?>
<a:theme xmlns:a="http://schemas.openxmlformats.org/drawingml/2006/main" name="vcuh_template_2015_08_31">
  <a:themeElements>
    <a:clrScheme name="vcu_ppt">
      <a:dk1>
        <a:sysClr val="windowText" lastClr="000000"/>
      </a:dk1>
      <a:lt1>
        <a:sysClr val="window" lastClr="FFFFFF"/>
      </a:lt1>
      <a:dk2>
        <a:srgbClr val="000000"/>
      </a:dk2>
      <a:lt2>
        <a:srgbClr val="7CA0C5"/>
      </a:lt2>
      <a:accent1>
        <a:srgbClr val="FFBA00"/>
      </a:accent1>
      <a:accent2>
        <a:srgbClr val="FFCE00"/>
      </a:accent2>
      <a:accent3>
        <a:srgbClr val="E57200"/>
      </a:accent3>
      <a:accent4>
        <a:srgbClr val="612751"/>
      </a:accent4>
      <a:accent5>
        <a:srgbClr val="006C68"/>
      </a:accent5>
      <a:accent6>
        <a:srgbClr val="003764"/>
      </a:accent6>
      <a:hlink>
        <a:srgbClr val="A5779B"/>
      </a:hlink>
      <a:folHlink>
        <a:srgbClr val="6CAFB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cuh_16x9ppt_wht_181121" id="{A31678EB-E18C-40AD-A745-4FBB7351A839}" vid="{2AA2EA57-E604-4509-8BF7-48321F18A0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vcuh_16x9ppt_wht_181121 (1)</Template>
  <TotalTime>24</TotalTime>
  <Words>303</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Lucida Grande</vt:lpstr>
      <vt:lpstr>vcuh_template_2015_08_31</vt:lpstr>
      <vt:lpstr>Disclosure of Faculty Conflict of Interest</vt:lpstr>
      <vt:lpstr>Disclosure of Faculty Conflict of Interest</vt:lpstr>
      <vt:lpstr>Acknowledgement of Commercial and In-Kind Support</vt:lpstr>
      <vt:lpstr>Acknowledgement of Commercial and In-Kind Support</vt:lpstr>
    </vt:vector>
  </TitlesOfParts>
  <Company>VCUHS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McLeese</dc:creator>
  <cp:lastModifiedBy>Mary McLeese</cp:lastModifiedBy>
  <cp:revision>5</cp:revision>
  <dcterms:created xsi:type="dcterms:W3CDTF">2019-09-18T14:20:46Z</dcterms:created>
  <dcterms:modified xsi:type="dcterms:W3CDTF">2025-03-18T15:22:15Z</dcterms:modified>
</cp:coreProperties>
</file>