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7" r:id="rId2"/>
    <p:sldId id="260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Faculty COI Disclosure Slide" id="{C9253755-74F9-43FC-A2CD-AABAC9133A4F}">
          <p14:sldIdLst>
            <p14:sldId id="257"/>
          </p14:sldIdLst>
        </p14:section>
        <p14:section name="Select correct support slide for your activity" id="{FCB9ADA1-AF39-4BA6-AB42-EB39C9826EFE}">
          <p14:sldIdLst>
            <p14:sldId id="260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8492" autoAdjust="0"/>
  </p:normalViewPr>
  <p:slideViewPr>
    <p:cSldViewPr snapToGrid="0" snapToObjects="1" showGuides="1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86" d="100"/>
          <a:sy n="86" d="100"/>
        </p:scale>
        <p:origin x="-2800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E868B5-0ED5-2D4A-B53C-752D9F3D7C86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186EF-A58E-A140-A7DE-80DE5B481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2993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07ED40-A743-5E46-BE6F-655D4EE73137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A8F84F-62EA-2347-BC9A-C0720F569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3064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hot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AF4D6350-A98B-455B-93D4-FC92AAFEC6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3532" t="3106" r="17427" b="10789"/>
          <a:stretch/>
        </p:blipFill>
        <p:spPr>
          <a:xfrm>
            <a:off x="5333999" y="2295144"/>
            <a:ext cx="6858000" cy="4572000"/>
          </a:xfrm>
          <a:prstGeom prst="rect">
            <a:avLst/>
          </a:prstGeom>
        </p:spPr>
      </p:pic>
      <p:sp>
        <p:nvSpPr>
          <p:cNvPr id="12" name="Title 17"/>
          <p:cNvSpPr>
            <a:spLocks noGrp="1"/>
          </p:cNvSpPr>
          <p:nvPr>
            <p:ph type="title"/>
          </p:nvPr>
        </p:nvSpPr>
        <p:spPr>
          <a:xfrm>
            <a:off x="0" y="1965960"/>
            <a:ext cx="9512300" cy="4901184"/>
          </a:xfrm>
          <a:blipFill rotWithShape="1">
            <a:blip r:embed="rId3"/>
            <a:stretch>
              <a:fillRect/>
            </a:stretch>
          </a:blipFill>
        </p:spPr>
        <p:txBody>
          <a:bodyPr lIns="914400" tIns="1463040" rIns="246888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33"/>
          <p:cNvSpPr>
            <a:spLocks noGrp="1"/>
          </p:cNvSpPr>
          <p:nvPr>
            <p:ph type="body" sz="quarter" idx="11" hasCustomPrompt="1"/>
          </p:nvPr>
        </p:nvSpPr>
        <p:spPr>
          <a:xfrm>
            <a:off x="1" y="5175505"/>
            <a:ext cx="7064863" cy="691895"/>
          </a:xfrm>
          <a:prstGeom prst="rect">
            <a:avLst/>
          </a:prstGeom>
        </p:spPr>
        <p:txBody>
          <a:bodyPr wrap="square" lIns="914400">
            <a:noAutofit/>
          </a:bodyPr>
          <a:lstStyle>
            <a:lvl1pPr>
              <a:lnSpc>
                <a:spcPct val="100000"/>
              </a:lnSpc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4" name="Date Placeholder 51"/>
          <p:cNvSpPr>
            <a:spLocks noGrp="1"/>
          </p:cNvSpPr>
          <p:nvPr>
            <p:ph type="dt" sz="half" idx="2"/>
          </p:nvPr>
        </p:nvSpPr>
        <p:spPr>
          <a:xfrm>
            <a:off x="1" y="5867400"/>
            <a:ext cx="7064863" cy="233453"/>
          </a:xfrm>
          <a:prstGeom prst="rect">
            <a:avLst/>
          </a:prstGeom>
        </p:spPr>
        <p:txBody>
          <a:bodyPr vert="horz" wrap="none" lIns="914400" tIns="0" rIns="0" bIns="0" rtlCol="0" anchor="t" anchorCtr="0">
            <a:noAutofit/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Date</a:t>
            </a: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79E7B0C-F7A0-4C00-9102-5CACBA15299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57200" y="640080"/>
            <a:ext cx="2386589" cy="35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70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7"/>
          </p:nvPr>
        </p:nvSpPr>
        <p:spPr>
          <a:xfrm>
            <a:off x="457200" y="1600200"/>
            <a:ext cx="3573463" cy="42702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quarter" idx="18"/>
          </p:nvPr>
        </p:nvSpPr>
        <p:spPr>
          <a:xfrm>
            <a:off x="4310063" y="1600200"/>
            <a:ext cx="3575049" cy="42702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3"/>
          <p:cNvSpPr>
            <a:spLocks noGrp="1"/>
          </p:cNvSpPr>
          <p:nvPr>
            <p:ph sz="quarter" idx="19"/>
          </p:nvPr>
        </p:nvSpPr>
        <p:spPr>
          <a:xfrm>
            <a:off x="8159750" y="1600200"/>
            <a:ext cx="3575049" cy="42702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8FDE4E-59BC-4B83-B2B4-384EA5DB0628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pPr indent="-3657600"/>
            <a:r>
              <a:rPr lang="en-US"/>
              <a:t>Date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12CBBA-4CC1-4755-B61E-8B53F6147760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pPr indent="-5486400"/>
            <a:r>
              <a:rPr lang="en-US"/>
              <a:t>Modify with Insert &gt; Header &amp; Footer</a:t>
            </a:r>
            <a:endParaRPr lang="en-US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67B52E56-3B12-4D18-9731-0BF41F7D76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9438" y="6409944"/>
            <a:ext cx="975360" cy="274320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000000"/>
                </a:solidFill>
              </a:defRPr>
            </a:lvl1pPr>
            <a:lvl2pPr marL="0" algn="r">
              <a:defRPr sz="1000"/>
            </a:lvl2pPr>
            <a:lvl3pPr marL="0" algn="r">
              <a:defRPr sz="1000"/>
            </a:lvl3pPr>
            <a:lvl4pPr marL="0" algn="r">
              <a:defRPr sz="1000"/>
            </a:lvl4pPr>
            <a:lvl5pPr marL="0" algn="r">
              <a:defRPr sz="1000"/>
            </a:lvl5pPr>
            <a:lvl6pPr marL="0" algn="r">
              <a:defRPr sz="1000"/>
            </a:lvl6pPr>
            <a:lvl7pPr marL="0" algn="r">
              <a:defRPr sz="1000"/>
            </a:lvl7pPr>
            <a:lvl8pPr marL="0" algn="r">
              <a:defRPr sz="1000"/>
            </a:lvl8pPr>
            <a:lvl9pPr marL="0" algn="r">
              <a:defRPr sz="1000"/>
            </a:lvl9pPr>
          </a:lstStyle>
          <a:p>
            <a:fld id="{F3EC7EDD-B554-9142-9977-52420729B2A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63B79-6B47-41FB-878A-71465F0592B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00" y="6330405"/>
            <a:ext cx="1905004" cy="286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953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12192000" cy="5867400"/>
          </a:xfrm>
          <a:solidFill>
            <a:schemeClr val="bg1">
              <a:lumMod val="95000"/>
            </a:schemeClr>
          </a:solidFill>
        </p:spPr>
        <p:txBody>
          <a:bodyPr lIns="457200" tIns="457200"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4E3B6A-0F8B-44D7-9D86-907A853375C0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pPr indent="-3657600"/>
            <a:r>
              <a:rPr lang="en-US"/>
              <a:t>Date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8BCA73-45E3-47AA-AE41-02D3094B0983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pPr indent="-5486400"/>
            <a:r>
              <a:rPr lang="en-US"/>
              <a:t>Modify with Insert &gt; Header &amp; Footer</a:t>
            </a:r>
            <a:endParaRPr lang="en-US" dirty="0"/>
          </a:p>
        </p:txBody>
      </p:sp>
      <p:sp>
        <p:nvSpPr>
          <p:cNvPr id="13" name="Slide Number Placeholder 14">
            <a:extLst>
              <a:ext uri="{FF2B5EF4-FFF2-40B4-BE49-F238E27FC236}">
                <a16:creationId xmlns:a16="http://schemas.microsoft.com/office/drawing/2014/main" id="{E3FADBA8-DEF5-4EE1-B642-99AA17E34D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9438" y="6409944"/>
            <a:ext cx="975360" cy="274320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000000"/>
                </a:solidFill>
              </a:defRPr>
            </a:lvl1pPr>
            <a:lvl2pPr marL="0" algn="r">
              <a:defRPr sz="1000"/>
            </a:lvl2pPr>
            <a:lvl3pPr marL="0" algn="r">
              <a:defRPr sz="1000"/>
            </a:lvl3pPr>
            <a:lvl4pPr marL="0" algn="r">
              <a:defRPr sz="1000"/>
            </a:lvl4pPr>
            <a:lvl5pPr marL="0" algn="r">
              <a:defRPr sz="1000"/>
            </a:lvl5pPr>
            <a:lvl6pPr marL="0" algn="r">
              <a:defRPr sz="1000"/>
            </a:lvl6pPr>
            <a:lvl7pPr marL="0" algn="r">
              <a:defRPr sz="1000"/>
            </a:lvl7pPr>
            <a:lvl8pPr marL="0" algn="r">
              <a:defRPr sz="1000"/>
            </a:lvl8pPr>
            <a:lvl9pPr marL="0" algn="r">
              <a:defRPr sz="1000"/>
            </a:lvl9pPr>
          </a:lstStyle>
          <a:p>
            <a:fld id="{F3EC7EDD-B554-9142-9977-52420729B2A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C6C5ADB-A780-4D98-84D5-6C92553B843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00" y="6330405"/>
            <a:ext cx="1905004" cy="286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4949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12192000" cy="5867400"/>
          </a:xfrm>
          <a:solidFill>
            <a:schemeClr val="bg1">
              <a:lumMod val="95000"/>
            </a:schemeClr>
          </a:solidFill>
        </p:spPr>
        <p:txBody>
          <a:bodyPr lIns="457200" tIns="457200"/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0" y="2286000"/>
            <a:ext cx="5303520" cy="2286000"/>
          </a:xfrm>
          <a:blipFill rotWithShape="1">
            <a:blip r:embed="rId2"/>
            <a:stretch>
              <a:fillRect/>
            </a:stretch>
          </a:blipFill>
        </p:spPr>
        <p:txBody>
          <a:bodyPr lIns="457200" tIns="228600" bIns="228600" anchor="ctr" anchorCtr="0"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C99E97-63FD-4C68-9320-A9CE77E134E3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pPr indent="-3657600"/>
            <a:r>
              <a:rPr lang="en-US"/>
              <a:t>Date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51FB0E-171F-4239-8F12-6CA37E760119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pPr indent="-5486400"/>
            <a:r>
              <a:rPr lang="en-US"/>
              <a:t>Modify with Insert &gt; Header &amp; Footer</a:t>
            </a:r>
            <a:endParaRPr lang="en-US" dirty="0"/>
          </a:p>
        </p:txBody>
      </p:sp>
      <p:sp>
        <p:nvSpPr>
          <p:cNvPr id="13" name="Slide Number Placeholder 14">
            <a:extLst>
              <a:ext uri="{FF2B5EF4-FFF2-40B4-BE49-F238E27FC236}">
                <a16:creationId xmlns:a16="http://schemas.microsoft.com/office/drawing/2014/main" id="{9F58985C-BD35-4E0E-B764-742BCE699A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9438" y="6409944"/>
            <a:ext cx="975360" cy="274320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000000"/>
                </a:solidFill>
              </a:defRPr>
            </a:lvl1pPr>
            <a:lvl2pPr marL="0" algn="r">
              <a:defRPr sz="1000"/>
            </a:lvl2pPr>
            <a:lvl3pPr marL="0" algn="r">
              <a:defRPr sz="1000"/>
            </a:lvl3pPr>
            <a:lvl4pPr marL="0" algn="r">
              <a:defRPr sz="1000"/>
            </a:lvl4pPr>
            <a:lvl5pPr marL="0" algn="r">
              <a:defRPr sz="1000"/>
            </a:lvl5pPr>
            <a:lvl6pPr marL="0" algn="r">
              <a:defRPr sz="1000"/>
            </a:lvl6pPr>
            <a:lvl7pPr marL="0" algn="r">
              <a:defRPr sz="1000"/>
            </a:lvl7pPr>
            <a:lvl8pPr marL="0" algn="r">
              <a:defRPr sz="1000"/>
            </a:lvl8pPr>
            <a:lvl9pPr marL="0" algn="r">
              <a:defRPr sz="1000"/>
            </a:lvl9pPr>
          </a:lstStyle>
          <a:p>
            <a:fld id="{F3EC7EDD-B554-9142-9977-52420729B2A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3E33770-A8F9-4B0B-A34E-D5CDD7CCC89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57200" y="6330405"/>
            <a:ext cx="1905004" cy="286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6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11277599" cy="9159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81DC15-0416-4D2E-9C97-D5136E541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indent="-3657600"/>
            <a:r>
              <a:rPr lang="en-US"/>
              <a:t>Date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47730E-E95C-492E-9598-0A6055BCB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indent="-5486400"/>
            <a:r>
              <a:rPr lang="en-US"/>
              <a:t>Modify with Insert &gt; Header &amp; Footer</a:t>
            </a:r>
            <a:endParaRPr lang="en-US" dirty="0"/>
          </a:p>
        </p:txBody>
      </p:sp>
      <p:sp>
        <p:nvSpPr>
          <p:cNvPr id="9" name="Slide Number Placeholder 14">
            <a:extLst>
              <a:ext uri="{FF2B5EF4-FFF2-40B4-BE49-F238E27FC236}">
                <a16:creationId xmlns:a16="http://schemas.microsoft.com/office/drawing/2014/main" id="{E64CC9C1-D488-4DEE-A356-3CE57DDEE7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9438" y="6409944"/>
            <a:ext cx="975360" cy="274320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000000"/>
                </a:solidFill>
              </a:defRPr>
            </a:lvl1pPr>
            <a:lvl2pPr marL="0" algn="r">
              <a:defRPr sz="1000"/>
            </a:lvl2pPr>
            <a:lvl3pPr marL="0" algn="r">
              <a:defRPr sz="1000"/>
            </a:lvl3pPr>
            <a:lvl4pPr marL="0" algn="r">
              <a:defRPr sz="1000"/>
            </a:lvl4pPr>
            <a:lvl5pPr marL="0" algn="r">
              <a:defRPr sz="1000"/>
            </a:lvl5pPr>
            <a:lvl6pPr marL="0" algn="r">
              <a:defRPr sz="1000"/>
            </a:lvl6pPr>
            <a:lvl7pPr marL="0" algn="r">
              <a:defRPr sz="1000"/>
            </a:lvl7pPr>
            <a:lvl8pPr marL="0" algn="r">
              <a:defRPr sz="1000"/>
            </a:lvl8pPr>
            <a:lvl9pPr marL="0" algn="r">
              <a:defRPr sz="1000"/>
            </a:lvl9pPr>
          </a:lstStyle>
          <a:p>
            <a:fld id="{F3EC7EDD-B554-9142-9977-52420729B2A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DC20C8-E9B1-47B3-AD35-BC4F24AE406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00" y="6330405"/>
            <a:ext cx="1905004" cy="286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7568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57200" y="1600200"/>
            <a:ext cx="11277599" cy="4267200"/>
          </a:xfrm>
        </p:spPr>
        <p:txBody>
          <a:bodyPr tIns="0"/>
          <a:lstStyle>
            <a:lvl1pPr marL="514350" indent="-514350">
              <a:buFont typeface="+mj-lt"/>
              <a:buAutoNum type="arabicPeriod"/>
              <a:defRPr sz="2800"/>
            </a:lvl1pPr>
            <a:lvl2pPr marL="228600" indent="-225425"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458788"/>
            <a:ext cx="11277598" cy="914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1B46DF-205D-4015-95C9-6E8C043004E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indent="-3657600"/>
            <a:r>
              <a:rPr lang="en-US"/>
              <a:t>Date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D4F7E4-DC09-4113-880B-0F90EFC34D5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indent="-5486400"/>
            <a:r>
              <a:rPr lang="en-US"/>
              <a:t>Modify with Insert &gt; Header &amp; Footer</a:t>
            </a:r>
            <a:endParaRPr lang="en-US" dirty="0"/>
          </a:p>
        </p:txBody>
      </p:sp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837A2B9E-9625-4228-8739-BD6717C2D8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9438" y="6409944"/>
            <a:ext cx="975360" cy="27432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000000"/>
                </a:solidFill>
              </a:defRPr>
            </a:lvl1pPr>
            <a:lvl2pPr marL="0" algn="r">
              <a:defRPr sz="1000"/>
            </a:lvl2pPr>
            <a:lvl3pPr marL="0" algn="r">
              <a:defRPr sz="1000"/>
            </a:lvl3pPr>
            <a:lvl4pPr marL="0" algn="r">
              <a:defRPr sz="1000"/>
            </a:lvl4pPr>
            <a:lvl5pPr marL="0" algn="r">
              <a:defRPr sz="1000"/>
            </a:lvl5pPr>
            <a:lvl6pPr marL="0" algn="r">
              <a:defRPr sz="1000"/>
            </a:lvl6pPr>
            <a:lvl7pPr marL="0" algn="r">
              <a:defRPr sz="1000"/>
            </a:lvl7pPr>
            <a:lvl8pPr marL="0" algn="r">
              <a:defRPr sz="1000"/>
            </a:lvl8pPr>
            <a:lvl9pPr marL="0" algn="r">
              <a:defRPr sz="1000"/>
            </a:lvl9pPr>
          </a:lstStyle>
          <a:p>
            <a:fld id="{F3EC7EDD-B554-9142-9977-52420729B2A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9554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Purp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1" y="2971799"/>
            <a:ext cx="5962650" cy="2895601"/>
          </a:xfrm>
        </p:spPr>
        <p:txBody>
          <a:bodyPr lIns="612648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section title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27B39C-D83F-40CB-9DD4-B15D49467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indent="-3657600"/>
            <a:r>
              <a:rPr lang="en-US"/>
              <a:t>Date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34C02D-D98E-480B-AACE-BBCDA0774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indent="-5486400"/>
            <a:r>
              <a:rPr lang="en-US"/>
              <a:t>Modify with Insert &gt; Header &amp; Footer</a:t>
            </a:r>
            <a:endParaRPr lang="en-US" dirty="0"/>
          </a:p>
        </p:txBody>
      </p:sp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633CA269-B8B2-498A-B742-1473F88D8A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9438" y="6409944"/>
            <a:ext cx="975360" cy="27432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000000"/>
                </a:solidFill>
              </a:defRPr>
            </a:lvl1pPr>
            <a:lvl2pPr marL="0" algn="r">
              <a:defRPr sz="1000"/>
            </a:lvl2pPr>
            <a:lvl3pPr marL="0" algn="r">
              <a:defRPr sz="1000"/>
            </a:lvl3pPr>
            <a:lvl4pPr marL="0" algn="r">
              <a:defRPr sz="1000"/>
            </a:lvl4pPr>
            <a:lvl5pPr marL="0" algn="r">
              <a:defRPr sz="1000"/>
            </a:lvl5pPr>
            <a:lvl6pPr marL="0" algn="r">
              <a:defRPr sz="1000"/>
            </a:lvl6pPr>
            <a:lvl7pPr marL="0" algn="r">
              <a:defRPr sz="1000"/>
            </a:lvl7pPr>
            <a:lvl8pPr marL="0" algn="r">
              <a:defRPr sz="1000"/>
            </a:lvl8pPr>
            <a:lvl9pPr marL="0" algn="r">
              <a:defRPr sz="1000"/>
            </a:lvl9pPr>
          </a:lstStyle>
          <a:p>
            <a:fld id="{F3EC7EDD-B554-9142-9977-52420729B2A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7446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Blu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1" y="2971800"/>
            <a:ext cx="5962650" cy="2895600"/>
          </a:xfrm>
        </p:spPr>
        <p:txBody>
          <a:bodyPr lIns="612648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section title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4"/>
          </p:nvPr>
        </p:nvSpPr>
        <p:spPr>
          <a:xfrm>
            <a:off x="8627534" y="6464808"/>
            <a:ext cx="1821801" cy="153888"/>
          </a:xfrm>
        </p:spPr>
        <p:txBody>
          <a:bodyPr/>
          <a:lstStyle/>
          <a:p>
            <a:r>
              <a:rPr lang="en-US"/>
              <a:t>Date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5"/>
          </p:nvPr>
        </p:nvSpPr>
        <p:spPr>
          <a:xfrm>
            <a:off x="4267200" y="6464808"/>
            <a:ext cx="3657600" cy="153888"/>
          </a:xfrm>
        </p:spPr>
        <p:txBody>
          <a:bodyPr/>
          <a:lstStyle/>
          <a:p>
            <a:r>
              <a:rPr lang="en-US"/>
              <a:t>Modify with Insert &gt; Header &amp; Footer</a:t>
            </a:r>
            <a:endParaRPr lang="en-US" dirty="0"/>
          </a:p>
        </p:txBody>
      </p:sp>
      <p:sp>
        <p:nvSpPr>
          <p:cNvPr id="7" name="Slide Number Placeholder 14">
            <a:extLst>
              <a:ext uri="{FF2B5EF4-FFF2-40B4-BE49-F238E27FC236}">
                <a16:creationId xmlns:a16="http://schemas.microsoft.com/office/drawing/2014/main" id="{4ED0CBE7-DB60-43E5-A7E2-BAF2D8AAE9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9438" y="6409944"/>
            <a:ext cx="975360" cy="27432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000000"/>
                </a:solidFill>
              </a:defRPr>
            </a:lvl1pPr>
            <a:lvl2pPr marL="0" algn="r">
              <a:defRPr sz="1000"/>
            </a:lvl2pPr>
            <a:lvl3pPr marL="0" algn="r">
              <a:defRPr sz="1000"/>
            </a:lvl3pPr>
            <a:lvl4pPr marL="0" algn="r">
              <a:defRPr sz="1000"/>
            </a:lvl4pPr>
            <a:lvl5pPr marL="0" algn="r">
              <a:defRPr sz="1000"/>
            </a:lvl5pPr>
            <a:lvl6pPr marL="0" algn="r">
              <a:defRPr sz="1000"/>
            </a:lvl6pPr>
            <a:lvl7pPr marL="0" algn="r">
              <a:defRPr sz="1000"/>
            </a:lvl7pPr>
            <a:lvl8pPr marL="0" algn="r">
              <a:defRPr sz="1000"/>
            </a:lvl8pPr>
            <a:lvl9pPr marL="0" algn="r">
              <a:defRPr sz="1000"/>
            </a:lvl9pPr>
          </a:lstStyle>
          <a:p>
            <a:fld id="{F3EC7EDD-B554-9142-9977-52420729B2A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1506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Te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1" y="2971800"/>
            <a:ext cx="5962650" cy="2895600"/>
          </a:xfrm>
        </p:spPr>
        <p:txBody>
          <a:bodyPr lIns="612648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section title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4"/>
          </p:nvPr>
        </p:nvSpPr>
        <p:spPr>
          <a:xfrm>
            <a:off x="8627534" y="6464808"/>
            <a:ext cx="1821801" cy="153888"/>
          </a:xfrm>
        </p:spPr>
        <p:txBody>
          <a:bodyPr/>
          <a:lstStyle/>
          <a:p>
            <a:r>
              <a:rPr lang="en-US"/>
              <a:t>Date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5"/>
          </p:nvPr>
        </p:nvSpPr>
        <p:spPr>
          <a:xfrm>
            <a:off x="4267200" y="6464808"/>
            <a:ext cx="3657600" cy="153888"/>
          </a:xfrm>
        </p:spPr>
        <p:txBody>
          <a:bodyPr/>
          <a:lstStyle/>
          <a:p>
            <a:r>
              <a:rPr lang="en-US"/>
              <a:t>Modify with Insert &gt; Header &amp; Footer</a:t>
            </a:r>
            <a:endParaRPr lang="en-US" dirty="0"/>
          </a:p>
        </p:txBody>
      </p:sp>
      <p:sp>
        <p:nvSpPr>
          <p:cNvPr id="7" name="Slide Number Placeholder 14">
            <a:extLst>
              <a:ext uri="{FF2B5EF4-FFF2-40B4-BE49-F238E27FC236}">
                <a16:creationId xmlns:a16="http://schemas.microsoft.com/office/drawing/2014/main" id="{3E2B057D-43B0-4F3D-BD98-6E69BF2ECE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9438" y="6409944"/>
            <a:ext cx="975360" cy="27432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000000"/>
                </a:solidFill>
              </a:defRPr>
            </a:lvl1pPr>
            <a:lvl2pPr marL="0" algn="r">
              <a:defRPr sz="1000"/>
            </a:lvl2pPr>
            <a:lvl3pPr marL="0" algn="r">
              <a:defRPr sz="1000"/>
            </a:lvl3pPr>
            <a:lvl4pPr marL="0" algn="r">
              <a:defRPr sz="1000"/>
            </a:lvl4pPr>
            <a:lvl5pPr marL="0" algn="r">
              <a:defRPr sz="1000"/>
            </a:lvl5pPr>
            <a:lvl6pPr marL="0" algn="r">
              <a:defRPr sz="1000"/>
            </a:lvl6pPr>
            <a:lvl7pPr marL="0" algn="r">
              <a:defRPr sz="1000"/>
            </a:lvl7pPr>
            <a:lvl8pPr marL="0" algn="r">
              <a:defRPr sz="1000"/>
            </a:lvl8pPr>
            <a:lvl9pPr marL="0" algn="r">
              <a:defRPr sz="1000"/>
            </a:lvl9pPr>
          </a:lstStyle>
          <a:p>
            <a:fld id="{F3EC7EDD-B554-9142-9977-52420729B2A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5527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Purpl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58788"/>
            <a:ext cx="11277598" cy="5408612"/>
          </a:xfrm>
        </p:spPr>
        <p:txBody>
          <a:bodyPr anchor="ctr" anchorCtr="0"/>
          <a:lstStyle>
            <a:lvl1pPr>
              <a:defRPr sz="480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add text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4"/>
          </p:nvPr>
        </p:nvSpPr>
        <p:spPr>
          <a:xfrm>
            <a:off x="8627534" y="6464808"/>
            <a:ext cx="1821801" cy="1538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Date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5"/>
          </p:nvPr>
        </p:nvSpPr>
        <p:spPr>
          <a:xfrm>
            <a:off x="4267200" y="6464808"/>
            <a:ext cx="3657600" cy="1538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Modify with Insert &gt; Header &amp; Footer</a:t>
            </a:r>
            <a:endParaRPr lang="en-US" dirty="0"/>
          </a:p>
        </p:txBody>
      </p:sp>
      <p:sp>
        <p:nvSpPr>
          <p:cNvPr id="7" name="Slide Number Placeholder 14">
            <a:extLst>
              <a:ext uri="{FF2B5EF4-FFF2-40B4-BE49-F238E27FC236}">
                <a16:creationId xmlns:a16="http://schemas.microsoft.com/office/drawing/2014/main" id="{DC7B298A-55EF-4691-AD57-F6D222D60A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9438" y="6409944"/>
            <a:ext cx="975360" cy="27432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  <a:lvl2pPr marL="0" algn="r">
              <a:defRPr sz="1000">
                <a:solidFill>
                  <a:schemeClr val="bg1"/>
                </a:solidFill>
              </a:defRPr>
            </a:lvl2pPr>
            <a:lvl3pPr marL="0" algn="r">
              <a:defRPr sz="1000">
                <a:solidFill>
                  <a:schemeClr val="bg1"/>
                </a:solidFill>
              </a:defRPr>
            </a:lvl3pPr>
            <a:lvl4pPr marL="0" algn="r">
              <a:defRPr sz="1000">
                <a:solidFill>
                  <a:schemeClr val="bg1"/>
                </a:solidFill>
              </a:defRPr>
            </a:lvl4pPr>
            <a:lvl5pPr marL="0" algn="r">
              <a:defRPr sz="1000">
                <a:solidFill>
                  <a:schemeClr val="bg1"/>
                </a:solidFill>
              </a:defRPr>
            </a:lvl5pPr>
            <a:lvl6pPr marL="0" algn="r">
              <a:defRPr sz="1000">
                <a:solidFill>
                  <a:schemeClr val="bg1"/>
                </a:solidFill>
              </a:defRPr>
            </a:lvl6pPr>
            <a:lvl7pPr marL="0" algn="r">
              <a:defRPr sz="1000">
                <a:solidFill>
                  <a:schemeClr val="bg1"/>
                </a:solidFill>
              </a:defRPr>
            </a:lvl7pPr>
            <a:lvl8pPr marL="0" algn="r">
              <a:defRPr sz="1000">
                <a:solidFill>
                  <a:schemeClr val="bg1"/>
                </a:solidFill>
              </a:defRPr>
            </a:lvl8pPr>
            <a:lvl9pPr marL="0" algn="r">
              <a:defRPr sz="1000">
                <a:solidFill>
                  <a:schemeClr val="bg1"/>
                </a:solidFill>
              </a:defRPr>
            </a:lvl9pPr>
          </a:lstStyle>
          <a:p>
            <a:fld id="{F3EC7EDD-B554-9142-9977-52420729B2A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288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Blu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11277598" cy="5410200"/>
          </a:xfrm>
        </p:spPr>
        <p:txBody>
          <a:bodyPr anchor="ctr" anchorCtr="0"/>
          <a:lstStyle>
            <a:lvl1pPr>
              <a:defRPr sz="48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add text</a:t>
            </a:r>
            <a:endParaRPr lang="en-US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4"/>
          </p:nvPr>
        </p:nvSpPr>
        <p:spPr>
          <a:xfrm>
            <a:off x="8627534" y="6464808"/>
            <a:ext cx="1821801" cy="1538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Date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5"/>
          </p:nvPr>
        </p:nvSpPr>
        <p:spPr>
          <a:xfrm>
            <a:off x="4267200" y="6464808"/>
            <a:ext cx="3657600" cy="1538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Modify with Insert &gt; Header &amp; Footer</a:t>
            </a:r>
            <a:endParaRPr lang="en-US" dirty="0"/>
          </a:p>
        </p:txBody>
      </p:sp>
      <p:sp>
        <p:nvSpPr>
          <p:cNvPr id="7" name="Slide Number Placeholder 14">
            <a:extLst>
              <a:ext uri="{FF2B5EF4-FFF2-40B4-BE49-F238E27FC236}">
                <a16:creationId xmlns:a16="http://schemas.microsoft.com/office/drawing/2014/main" id="{73C0A316-02E8-42C8-8A3B-4690DDD064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9438" y="6409944"/>
            <a:ext cx="975360" cy="27432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  <a:lvl2pPr marL="0" algn="r">
              <a:defRPr sz="1000">
                <a:solidFill>
                  <a:schemeClr val="bg1"/>
                </a:solidFill>
              </a:defRPr>
            </a:lvl2pPr>
            <a:lvl3pPr marL="0" algn="r">
              <a:defRPr sz="1000">
                <a:solidFill>
                  <a:schemeClr val="bg1"/>
                </a:solidFill>
              </a:defRPr>
            </a:lvl3pPr>
            <a:lvl4pPr marL="0" algn="r">
              <a:defRPr sz="1000">
                <a:solidFill>
                  <a:schemeClr val="bg1"/>
                </a:solidFill>
              </a:defRPr>
            </a:lvl4pPr>
            <a:lvl5pPr marL="0" algn="r">
              <a:defRPr sz="1000">
                <a:solidFill>
                  <a:schemeClr val="bg1"/>
                </a:solidFill>
              </a:defRPr>
            </a:lvl5pPr>
            <a:lvl6pPr marL="0" algn="r">
              <a:defRPr sz="1000">
                <a:solidFill>
                  <a:schemeClr val="bg1"/>
                </a:solidFill>
              </a:defRPr>
            </a:lvl6pPr>
            <a:lvl7pPr marL="0" algn="r">
              <a:defRPr sz="1000">
                <a:solidFill>
                  <a:schemeClr val="bg1"/>
                </a:solidFill>
              </a:defRPr>
            </a:lvl7pPr>
            <a:lvl8pPr marL="0" algn="r">
              <a:defRPr sz="1000">
                <a:solidFill>
                  <a:schemeClr val="bg1"/>
                </a:solidFill>
              </a:defRPr>
            </a:lvl8pPr>
            <a:lvl9pPr marL="0" algn="r">
              <a:defRPr sz="1000">
                <a:solidFill>
                  <a:schemeClr val="bg1"/>
                </a:solidFill>
              </a:defRPr>
            </a:lvl9pPr>
          </a:lstStyle>
          <a:p>
            <a:fld id="{F3EC7EDD-B554-9142-9977-52420729B2A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20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ho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11D6C43-5F77-409B-BA4A-062FD571182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5333999" y="2295144"/>
            <a:ext cx="6858000" cy="4572000"/>
          </a:xfrm>
          <a:prstGeom prst="rect">
            <a:avLst/>
          </a:prstGeom>
        </p:spPr>
      </p:pic>
      <p:sp>
        <p:nvSpPr>
          <p:cNvPr id="12" name="Title 17"/>
          <p:cNvSpPr>
            <a:spLocks noGrp="1"/>
          </p:cNvSpPr>
          <p:nvPr>
            <p:ph type="title"/>
          </p:nvPr>
        </p:nvSpPr>
        <p:spPr>
          <a:xfrm>
            <a:off x="0" y="1965960"/>
            <a:ext cx="9512300" cy="4901184"/>
          </a:xfrm>
          <a:blipFill rotWithShape="1">
            <a:blip r:embed="rId3"/>
            <a:stretch>
              <a:fillRect/>
            </a:stretch>
          </a:blipFill>
        </p:spPr>
        <p:txBody>
          <a:bodyPr lIns="914400" tIns="1463040" rIns="246888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33"/>
          <p:cNvSpPr>
            <a:spLocks noGrp="1"/>
          </p:cNvSpPr>
          <p:nvPr>
            <p:ph type="body" sz="quarter" idx="11" hasCustomPrompt="1"/>
          </p:nvPr>
        </p:nvSpPr>
        <p:spPr>
          <a:xfrm>
            <a:off x="1" y="5175505"/>
            <a:ext cx="7064863" cy="691895"/>
          </a:xfrm>
          <a:prstGeom prst="rect">
            <a:avLst/>
          </a:prstGeom>
        </p:spPr>
        <p:txBody>
          <a:bodyPr wrap="square" lIns="914400">
            <a:noAutofit/>
          </a:bodyPr>
          <a:lstStyle>
            <a:lvl1pPr>
              <a:lnSpc>
                <a:spcPct val="100000"/>
              </a:lnSpc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4" name="Date Placeholder 51"/>
          <p:cNvSpPr>
            <a:spLocks noGrp="1"/>
          </p:cNvSpPr>
          <p:nvPr>
            <p:ph type="dt" sz="half" idx="2"/>
          </p:nvPr>
        </p:nvSpPr>
        <p:spPr>
          <a:xfrm>
            <a:off x="1" y="5867400"/>
            <a:ext cx="7064863" cy="233453"/>
          </a:xfrm>
          <a:prstGeom prst="rect">
            <a:avLst/>
          </a:prstGeom>
        </p:spPr>
        <p:txBody>
          <a:bodyPr vert="horz" wrap="none" lIns="914400" tIns="0" rIns="0" bIns="0" rtlCol="0" anchor="t" anchorCtr="0">
            <a:noAutofit/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Date</a:t>
            </a: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79E7B0C-F7A0-4C00-9102-5CACBA15299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57200" y="640080"/>
            <a:ext cx="2386589" cy="35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5418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Teal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58788"/>
            <a:ext cx="11277600" cy="5408612"/>
          </a:xfrm>
        </p:spPr>
        <p:txBody>
          <a:bodyPr anchor="ctr" anchorCtr="0"/>
          <a:lstStyle>
            <a:lvl1pPr>
              <a:defRPr sz="48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add text</a:t>
            </a:r>
            <a:endParaRPr lang="en-US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4"/>
          </p:nvPr>
        </p:nvSpPr>
        <p:spPr>
          <a:xfrm>
            <a:off x="8627534" y="6464808"/>
            <a:ext cx="1821801" cy="1538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Date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5"/>
          </p:nvPr>
        </p:nvSpPr>
        <p:spPr>
          <a:xfrm>
            <a:off x="4267200" y="6464808"/>
            <a:ext cx="3657600" cy="1538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Modify with Insert &gt; Header &amp; Footer</a:t>
            </a:r>
            <a:endParaRPr lang="en-US" dirty="0"/>
          </a:p>
        </p:txBody>
      </p:sp>
      <p:sp>
        <p:nvSpPr>
          <p:cNvPr id="7" name="Slide Number Placeholder 14">
            <a:extLst>
              <a:ext uri="{FF2B5EF4-FFF2-40B4-BE49-F238E27FC236}">
                <a16:creationId xmlns:a16="http://schemas.microsoft.com/office/drawing/2014/main" id="{47D5BA42-B32B-4411-B09D-29B3F21D1F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9438" y="6409944"/>
            <a:ext cx="975360" cy="27432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  <a:lvl2pPr marL="0" algn="r">
              <a:defRPr sz="1000">
                <a:solidFill>
                  <a:schemeClr val="bg1"/>
                </a:solidFill>
              </a:defRPr>
            </a:lvl2pPr>
            <a:lvl3pPr marL="0" algn="r">
              <a:defRPr sz="1000">
                <a:solidFill>
                  <a:schemeClr val="bg1"/>
                </a:solidFill>
              </a:defRPr>
            </a:lvl3pPr>
            <a:lvl4pPr marL="0" algn="r">
              <a:defRPr sz="1000">
                <a:solidFill>
                  <a:schemeClr val="bg1"/>
                </a:solidFill>
              </a:defRPr>
            </a:lvl4pPr>
            <a:lvl5pPr marL="0" algn="r">
              <a:defRPr sz="1000">
                <a:solidFill>
                  <a:schemeClr val="bg1"/>
                </a:solidFill>
              </a:defRPr>
            </a:lvl5pPr>
            <a:lvl6pPr marL="0" algn="r">
              <a:defRPr sz="1000">
                <a:solidFill>
                  <a:schemeClr val="bg1"/>
                </a:solidFill>
              </a:defRPr>
            </a:lvl6pPr>
            <a:lvl7pPr marL="0" algn="r">
              <a:defRPr sz="1000">
                <a:solidFill>
                  <a:schemeClr val="bg1"/>
                </a:solidFill>
              </a:defRPr>
            </a:lvl7pPr>
            <a:lvl8pPr marL="0" algn="r">
              <a:defRPr sz="1000">
                <a:solidFill>
                  <a:schemeClr val="bg1"/>
                </a:solidFill>
              </a:defRPr>
            </a:lvl8pPr>
            <a:lvl9pPr marL="0" algn="r">
              <a:defRPr sz="1000">
                <a:solidFill>
                  <a:schemeClr val="bg1"/>
                </a:solidFill>
              </a:defRPr>
            </a:lvl9pPr>
          </a:lstStyle>
          <a:p>
            <a:fld id="{F3EC7EDD-B554-9142-9977-52420729B2A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8092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urp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51"/>
          <p:cNvSpPr>
            <a:spLocks noGrp="1"/>
          </p:cNvSpPr>
          <p:nvPr>
            <p:ph type="dt" sz="half" idx="2"/>
          </p:nvPr>
        </p:nvSpPr>
        <p:spPr>
          <a:xfrm>
            <a:off x="457199" y="5867400"/>
            <a:ext cx="3573464" cy="228600"/>
          </a:xfrm>
          <a:prstGeom prst="rect">
            <a:avLst/>
          </a:prstGeom>
        </p:spPr>
        <p:txBody>
          <a:bodyPr vert="horz" wrap="none" lIns="457200" tIns="0" rIns="0" bIns="0" rtlCol="0" anchor="t" anchorCtr="0">
            <a:noAutofit/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Date</a:t>
            </a:r>
            <a:endParaRPr lang="en-US" dirty="0"/>
          </a:p>
        </p:txBody>
      </p:sp>
      <p:sp>
        <p:nvSpPr>
          <p:cNvPr id="9" name="Text Placeholder 33"/>
          <p:cNvSpPr>
            <a:spLocks noGrp="1" noChangeAspect="1"/>
          </p:cNvSpPr>
          <p:nvPr>
            <p:ph type="body" sz="quarter" idx="11" hasCustomPrompt="1"/>
          </p:nvPr>
        </p:nvSpPr>
        <p:spPr>
          <a:xfrm>
            <a:off x="457200" y="5175505"/>
            <a:ext cx="7427913" cy="691895"/>
          </a:xfrm>
          <a:prstGeom prst="rect">
            <a:avLst/>
          </a:prstGeom>
        </p:spPr>
        <p:txBody>
          <a:bodyPr lIns="457200">
            <a:noAutofit/>
          </a:bodyPr>
          <a:lstStyle>
            <a:lvl1pPr>
              <a:lnSpc>
                <a:spcPct val="100000"/>
              </a:lnSpc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199" y="3428999"/>
            <a:ext cx="7427914" cy="1746505"/>
          </a:xfrm>
        </p:spPr>
        <p:txBody>
          <a:bodyPr lIns="457200" rIns="91440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70697E7-1285-4A6C-8891-69557E4534E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00" y="640080"/>
            <a:ext cx="2386589" cy="35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7889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51"/>
          <p:cNvSpPr>
            <a:spLocks noGrp="1"/>
          </p:cNvSpPr>
          <p:nvPr>
            <p:ph type="dt" sz="half" idx="2"/>
          </p:nvPr>
        </p:nvSpPr>
        <p:spPr>
          <a:xfrm>
            <a:off x="457199" y="5867400"/>
            <a:ext cx="3573464" cy="228600"/>
          </a:xfrm>
          <a:prstGeom prst="rect">
            <a:avLst/>
          </a:prstGeom>
        </p:spPr>
        <p:txBody>
          <a:bodyPr vert="horz" wrap="none" lIns="457200" tIns="0" rIns="0" bIns="0" rtlCol="0" anchor="t" anchorCtr="0">
            <a:noAutofit/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Date</a:t>
            </a:r>
            <a:endParaRPr lang="en-US" dirty="0"/>
          </a:p>
        </p:txBody>
      </p:sp>
      <p:sp>
        <p:nvSpPr>
          <p:cNvPr id="9" name="Text Placeholder 33"/>
          <p:cNvSpPr>
            <a:spLocks noGrp="1" noChangeAspect="1"/>
          </p:cNvSpPr>
          <p:nvPr>
            <p:ph type="body" sz="quarter" idx="11" hasCustomPrompt="1"/>
          </p:nvPr>
        </p:nvSpPr>
        <p:spPr>
          <a:xfrm>
            <a:off x="457200" y="5175505"/>
            <a:ext cx="7427913" cy="691895"/>
          </a:xfrm>
          <a:prstGeom prst="rect">
            <a:avLst/>
          </a:prstGeom>
        </p:spPr>
        <p:txBody>
          <a:bodyPr lIns="457200">
            <a:noAutofit/>
          </a:bodyPr>
          <a:lstStyle>
            <a:lvl1pPr>
              <a:lnSpc>
                <a:spcPct val="100000"/>
              </a:lnSpc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199" y="3428999"/>
            <a:ext cx="7427914" cy="1746505"/>
          </a:xfrm>
        </p:spPr>
        <p:txBody>
          <a:bodyPr lIns="457200" rIns="91440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70697E7-1285-4A6C-8891-69557E4534E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00" y="640080"/>
            <a:ext cx="2386589" cy="35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3613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Te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51"/>
          <p:cNvSpPr>
            <a:spLocks noGrp="1"/>
          </p:cNvSpPr>
          <p:nvPr>
            <p:ph type="dt" sz="half" idx="2"/>
          </p:nvPr>
        </p:nvSpPr>
        <p:spPr>
          <a:xfrm>
            <a:off x="457199" y="5867400"/>
            <a:ext cx="3573464" cy="228600"/>
          </a:xfrm>
          <a:prstGeom prst="rect">
            <a:avLst/>
          </a:prstGeom>
        </p:spPr>
        <p:txBody>
          <a:bodyPr vert="horz" wrap="none" lIns="457200" tIns="0" rIns="0" bIns="0" rtlCol="0" anchor="t" anchorCtr="0">
            <a:noAutofit/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Date</a:t>
            </a:r>
            <a:endParaRPr lang="en-US" dirty="0"/>
          </a:p>
        </p:txBody>
      </p:sp>
      <p:sp>
        <p:nvSpPr>
          <p:cNvPr id="9" name="Text Placeholder 33"/>
          <p:cNvSpPr>
            <a:spLocks noGrp="1" noChangeAspect="1"/>
          </p:cNvSpPr>
          <p:nvPr>
            <p:ph type="body" sz="quarter" idx="11" hasCustomPrompt="1"/>
          </p:nvPr>
        </p:nvSpPr>
        <p:spPr>
          <a:xfrm>
            <a:off x="457200" y="5175505"/>
            <a:ext cx="7427913" cy="691895"/>
          </a:xfrm>
          <a:prstGeom prst="rect">
            <a:avLst/>
          </a:prstGeom>
        </p:spPr>
        <p:txBody>
          <a:bodyPr lIns="457200">
            <a:noAutofit/>
          </a:bodyPr>
          <a:lstStyle>
            <a:lvl1pPr>
              <a:lnSpc>
                <a:spcPct val="100000"/>
              </a:lnSpc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199" y="3428999"/>
            <a:ext cx="7427914" cy="1746505"/>
          </a:xfrm>
        </p:spPr>
        <p:txBody>
          <a:bodyPr lIns="457200" rIns="91440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70697E7-1285-4A6C-8891-69557E4534E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00" y="640080"/>
            <a:ext cx="2386589" cy="35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699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hot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5DC4D51-962B-45C8-8329-7233E1B9371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6822" t="8333" r="25156"/>
          <a:stretch/>
        </p:blipFill>
        <p:spPr>
          <a:xfrm>
            <a:off x="5333999" y="2295144"/>
            <a:ext cx="6858000" cy="4572000"/>
          </a:xfrm>
          <a:prstGeom prst="rect">
            <a:avLst/>
          </a:prstGeom>
        </p:spPr>
      </p:pic>
      <p:sp>
        <p:nvSpPr>
          <p:cNvPr id="12" name="Title 17"/>
          <p:cNvSpPr>
            <a:spLocks noGrp="1"/>
          </p:cNvSpPr>
          <p:nvPr>
            <p:ph type="title"/>
          </p:nvPr>
        </p:nvSpPr>
        <p:spPr>
          <a:xfrm>
            <a:off x="0" y="1965960"/>
            <a:ext cx="9512300" cy="4901184"/>
          </a:xfrm>
          <a:blipFill rotWithShape="1">
            <a:blip r:embed="rId3"/>
            <a:stretch>
              <a:fillRect/>
            </a:stretch>
          </a:blipFill>
        </p:spPr>
        <p:txBody>
          <a:bodyPr lIns="914400" tIns="1463040" rIns="246888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33"/>
          <p:cNvSpPr>
            <a:spLocks noGrp="1"/>
          </p:cNvSpPr>
          <p:nvPr>
            <p:ph type="body" sz="quarter" idx="11" hasCustomPrompt="1"/>
          </p:nvPr>
        </p:nvSpPr>
        <p:spPr>
          <a:xfrm>
            <a:off x="1" y="5175505"/>
            <a:ext cx="7064863" cy="691895"/>
          </a:xfrm>
          <a:prstGeom prst="rect">
            <a:avLst/>
          </a:prstGeom>
        </p:spPr>
        <p:txBody>
          <a:bodyPr wrap="square" lIns="914400">
            <a:noAutofit/>
          </a:bodyPr>
          <a:lstStyle>
            <a:lvl1pPr>
              <a:lnSpc>
                <a:spcPct val="100000"/>
              </a:lnSpc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4" name="Date Placeholder 51"/>
          <p:cNvSpPr>
            <a:spLocks noGrp="1"/>
          </p:cNvSpPr>
          <p:nvPr>
            <p:ph type="dt" sz="half" idx="2"/>
          </p:nvPr>
        </p:nvSpPr>
        <p:spPr>
          <a:xfrm>
            <a:off x="1" y="5867400"/>
            <a:ext cx="7064863" cy="233453"/>
          </a:xfrm>
          <a:prstGeom prst="rect">
            <a:avLst/>
          </a:prstGeom>
        </p:spPr>
        <p:txBody>
          <a:bodyPr vert="horz" wrap="none" lIns="914400" tIns="0" rIns="0" bIns="0" rtlCol="0" anchor="t" anchorCtr="0">
            <a:noAutofit/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Date</a:t>
            </a: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79E7B0C-F7A0-4C00-9102-5CACBA15299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57200" y="640080"/>
            <a:ext cx="2386589" cy="35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114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11277600" cy="9143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7"/>
          </p:nvPr>
        </p:nvSpPr>
        <p:spPr>
          <a:xfrm>
            <a:off x="457200" y="1600200"/>
            <a:ext cx="11277597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042B3E-2745-40F7-9089-93DFDE6C3E8F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pPr indent="-3657600"/>
            <a:r>
              <a:rPr lang="en-US"/>
              <a:t>Date</a:t>
            </a:r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A5E8DD69-D68A-4461-99AD-B17078EC3E5F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pPr indent="-5486400"/>
            <a:r>
              <a:rPr lang="en-US"/>
              <a:t>Modify with Insert &gt; Header &amp; Footer</a:t>
            </a:r>
            <a:endParaRPr lang="en-US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71A3F136-E314-4421-B992-CE7B2F1700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9438" y="6409944"/>
            <a:ext cx="975360" cy="274320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000000"/>
                </a:solidFill>
              </a:defRPr>
            </a:lvl1pPr>
            <a:lvl2pPr marL="0" algn="r">
              <a:defRPr sz="1000"/>
            </a:lvl2pPr>
            <a:lvl3pPr marL="0" algn="r">
              <a:defRPr sz="1000"/>
            </a:lvl3pPr>
            <a:lvl4pPr marL="0" algn="r">
              <a:defRPr sz="1000"/>
            </a:lvl4pPr>
            <a:lvl5pPr marL="0" algn="r">
              <a:defRPr sz="1000"/>
            </a:lvl5pPr>
            <a:lvl6pPr marL="0" algn="r">
              <a:defRPr sz="1000"/>
            </a:lvl6pPr>
            <a:lvl7pPr marL="0" algn="r">
              <a:defRPr sz="1000"/>
            </a:lvl7pPr>
            <a:lvl8pPr marL="0" algn="r">
              <a:defRPr sz="1000"/>
            </a:lvl8pPr>
            <a:lvl9pPr marL="0" algn="r">
              <a:defRPr sz="1000"/>
            </a:lvl9pPr>
          </a:lstStyle>
          <a:p>
            <a:fld id="{F3EC7EDD-B554-9142-9977-52420729B2A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89DD9B0-D865-43B9-A616-920A5A0C978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00" y="6330405"/>
            <a:ext cx="1905004" cy="286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0970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ck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8788"/>
            <a:ext cx="11277600" cy="91281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7"/>
          </p:nvPr>
        </p:nvSpPr>
        <p:spPr>
          <a:xfrm>
            <a:off x="457200" y="1600200"/>
            <a:ext cx="11277598" cy="20208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quarter" idx="18"/>
          </p:nvPr>
        </p:nvSpPr>
        <p:spPr>
          <a:xfrm>
            <a:off x="457200" y="3831336"/>
            <a:ext cx="5492496" cy="20208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3"/>
          <p:cNvSpPr>
            <a:spLocks noGrp="1"/>
          </p:cNvSpPr>
          <p:nvPr>
            <p:ph sz="quarter" idx="19"/>
          </p:nvPr>
        </p:nvSpPr>
        <p:spPr>
          <a:xfrm>
            <a:off x="6242304" y="3831336"/>
            <a:ext cx="5492494" cy="20208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6EA63B-E4D2-46AC-A0F1-B1D43BBBACCE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pPr indent="-3657600"/>
            <a:r>
              <a:rPr lang="en-US"/>
              <a:t>Date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883EF1-9133-4D25-80B4-2F38B9EAE328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pPr indent="-5486400"/>
            <a:r>
              <a:rPr lang="en-US"/>
              <a:t>Modify with Insert &gt; Header &amp; Footer</a:t>
            </a:r>
            <a:endParaRPr lang="en-US" dirty="0"/>
          </a:p>
        </p:txBody>
      </p:sp>
      <p:sp>
        <p:nvSpPr>
          <p:cNvPr id="17" name="Slide Number Placeholder 14">
            <a:extLst>
              <a:ext uri="{FF2B5EF4-FFF2-40B4-BE49-F238E27FC236}">
                <a16:creationId xmlns:a16="http://schemas.microsoft.com/office/drawing/2014/main" id="{1242ADDD-3B08-4EE5-8D65-CA41589BB4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9438" y="6409944"/>
            <a:ext cx="975360" cy="274320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000000"/>
                </a:solidFill>
              </a:defRPr>
            </a:lvl1pPr>
            <a:lvl2pPr marL="0" algn="r">
              <a:defRPr sz="1000"/>
            </a:lvl2pPr>
            <a:lvl3pPr marL="0" algn="r">
              <a:defRPr sz="1000"/>
            </a:lvl3pPr>
            <a:lvl4pPr marL="0" algn="r">
              <a:defRPr sz="1000"/>
            </a:lvl4pPr>
            <a:lvl5pPr marL="0" algn="r">
              <a:defRPr sz="1000"/>
            </a:lvl5pPr>
            <a:lvl6pPr marL="0" algn="r">
              <a:defRPr sz="1000"/>
            </a:lvl6pPr>
            <a:lvl7pPr marL="0" algn="r">
              <a:defRPr sz="1000"/>
            </a:lvl7pPr>
            <a:lvl8pPr marL="0" algn="r">
              <a:defRPr sz="1000"/>
            </a:lvl8pPr>
            <a:lvl9pPr marL="0" algn="r">
              <a:defRPr sz="1000"/>
            </a:lvl9pPr>
          </a:lstStyle>
          <a:p>
            <a:fld id="{F3EC7EDD-B554-9142-9977-52420729B2A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E240024-608B-4EE9-B5C5-3DE1E748CA1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00" y="6330405"/>
            <a:ext cx="1905004" cy="286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7862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2283" userDrawn="1">
          <p15:clr>
            <a:srgbClr val="FBAE40"/>
          </p15:clr>
        </p15:guide>
        <p15:guide id="4" orient="horz" pos="2406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Equ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7"/>
          </p:nvPr>
        </p:nvSpPr>
        <p:spPr>
          <a:xfrm>
            <a:off x="457200" y="1600200"/>
            <a:ext cx="5492496" cy="42702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quarter" idx="18"/>
          </p:nvPr>
        </p:nvSpPr>
        <p:spPr>
          <a:xfrm>
            <a:off x="6242304" y="1600200"/>
            <a:ext cx="5492496" cy="42702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3D6E60-0A9D-4D1A-B90E-F894E30402BE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pPr indent="-3657600"/>
            <a:r>
              <a:rPr lang="en-US"/>
              <a:t>Date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2BC242-A901-423D-ABC2-9A49D4BDA089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pPr indent="-5486400"/>
            <a:r>
              <a:rPr lang="en-US"/>
              <a:t>Modify with Insert &gt; Header &amp; Footer</a:t>
            </a:r>
            <a:endParaRPr lang="en-US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010E32CD-2332-4B20-8914-0A8483EEA4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9438" y="6409944"/>
            <a:ext cx="975360" cy="274320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000000"/>
                </a:solidFill>
              </a:defRPr>
            </a:lvl1pPr>
            <a:lvl2pPr marL="0" algn="r">
              <a:defRPr sz="1000"/>
            </a:lvl2pPr>
            <a:lvl3pPr marL="0" algn="r">
              <a:defRPr sz="1000"/>
            </a:lvl3pPr>
            <a:lvl4pPr marL="0" algn="r">
              <a:defRPr sz="1000"/>
            </a:lvl4pPr>
            <a:lvl5pPr marL="0" algn="r">
              <a:defRPr sz="1000"/>
            </a:lvl5pPr>
            <a:lvl6pPr marL="0" algn="r">
              <a:defRPr sz="1000"/>
            </a:lvl6pPr>
            <a:lvl7pPr marL="0" algn="r">
              <a:defRPr sz="1000"/>
            </a:lvl7pPr>
            <a:lvl8pPr marL="0" algn="r">
              <a:defRPr sz="1000"/>
            </a:lvl8pPr>
            <a:lvl9pPr marL="0" algn="r">
              <a:defRPr sz="1000"/>
            </a:lvl9pPr>
          </a:lstStyle>
          <a:p>
            <a:fld id="{F3EC7EDD-B554-9142-9977-52420729B2A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AF07733-7A40-4F5E-A012-7B764FC3F3A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00" y="6330405"/>
            <a:ext cx="1905004" cy="286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616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Stack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7"/>
          </p:nvPr>
        </p:nvSpPr>
        <p:spPr>
          <a:xfrm>
            <a:off x="457200" y="1600200"/>
            <a:ext cx="5492496" cy="42702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quarter" idx="18"/>
          </p:nvPr>
        </p:nvSpPr>
        <p:spPr>
          <a:xfrm>
            <a:off x="6242304" y="1600200"/>
            <a:ext cx="5492496" cy="20208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3"/>
          <p:cNvSpPr>
            <a:spLocks noGrp="1"/>
          </p:cNvSpPr>
          <p:nvPr>
            <p:ph sz="quarter" idx="19"/>
          </p:nvPr>
        </p:nvSpPr>
        <p:spPr>
          <a:xfrm>
            <a:off x="6242304" y="3831336"/>
            <a:ext cx="5492494" cy="20391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BCD697-E036-4356-A779-D8C17DD0E505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pPr indent="-3657600"/>
            <a:r>
              <a:rPr lang="en-US"/>
              <a:t>Date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A089C9-B151-4895-8773-A37707AE964B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pPr indent="-5486400"/>
            <a:r>
              <a:rPr lang="en-US"/>
              <a:t>Modify with Insert &gt; Header &amp; Footer</a:t>
            </a:r>
            <a:endParaRPr lang="en-US" dirty="0"/>
          </a:p>
        </p:txBody>
      </p:sp>
      <p:sp>
        <p:nvSpPr>
          <p:cNvPr id="16" name="Slide Number Placeholder 14">
            <a:extLst>
              <a:ext uri="{FF2B5EF4-FFF2-40B4-BE49-F238E27FC236}">
                <a16:creationId xmlns:a16="http://schemas.microsoft.com/office/drawing/2014/main" id="{D6CC2ECD-E10D-4AC2-A633-DF39F23992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9438" y="6409944"/>
            <a:ext cx="975360" cy="274320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000000"/>
                </a:solidFill>
              </a:defRPr>
            </a:lvl1pPr>
            <a:lvl2pPr marL="0" algn="r">
              <a:defRPr sz="1000"/>
            </a:lvl2pPr>
            <a:lvl3pPr marL="0" algn="r">
              <a:defRPr sz="1000"/>
            </a:lvl3pPr>
            <a:lvl4pPr marL="0" algn="r">
              <a:defRPr sz="1000"/>
            </a:lvl4pPr>
            <a:lvl5pPr marL="0" algn="r">
              <a:defRPr sz="1000"/>
            </a:lvl5pPr>
            <a:lvl6pPr marL="0" algn="r">
              <a:defRPr sz="1000"/>
            </a:lvl6pPr>
            <a:lvl7pPr marL="0" algn="r">
              <a:defRPr sz="1000"/>
            </a:lvl7pPr>
            <a:lvl8pPr marL="0" algn="r">
              <a:defRPr sz="1000"/>
            </a:lvl8pPr>
            <a:lvl9pPr marL="0" algn="r">
              <a:defRPr sz="1000"/>
            </a:lvl9pPr>
          </a:lstStyle>
          <a:p>
            <a:fld id="{F3EC7EDD-B554-9142-9977-52420729B2A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FD1007C-1393-46E3-A560-A1494BCC7F1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00" y="6330405"/>
            <a:ext cx="1905004" cy="286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795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nd Column Nar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7"/>
          </p:nvPr>
        </p:nvSpPr>
        <p:spPr>
          <a:xfrm>
            <a:off x="457200" y="1600200"/>
            <a:ext cx="7427913" cy="42702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quarter" idx="18"/>
          </p:nvPr>
        </p:nvSpPr>
        <p:spPr>
          <a:xfrm>
            <a:off x="8159750" y="1600200"/>
            <a:ext cx="3575047" cy="42702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CD8241-235B-459C-BDCE-A76110E2D394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pPr indent="-3657600"/>
            <a:r>
              <a:rPr lang="en-US"/>
              <a:t>Date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C1C1A4-CFED-43B3-A3B7-5FCCA044D700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pPr indent="-5486400"/>
            <a:r>
              <a:rPr lang="en-US"/>
              <a:t>Modify with Insert &gt; Header &amp; Footer</a:t>
            </a:r>
            <a:endParaRPr lang="en-US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42485A52-976C-4FF3-8727-FF85CF3902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9438" y="6409944"/>
            <a:ext cx="975360" cy="274320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000000"/>
                </a:solidFill>
              </a:defRPr>
            </a:lvl1pPr>
            <a:lvl2pPr marL="0" algn="r">
              <a:defRPr sz="1000"/>
            </a:lvl2pPr>
            <a:lvl3pPr marL="0" algn="r">
              <a:defRPr sz="1000"/>
            </a:lvl3pPr>
            <a:lvl4pPr marL="0" algn="r">
              <a:defRPr sz="1000"/>
            </a:lvl4pPr>
            <a:lvl5pPr marL="0" algn="r">
              <a:defRPr sz="1000"/>
            </a:lvl5pPr>
            <a:lvl6pPr marL="0" algn="r">
              <a:defRPr sz="1000"/>
            </a:lvl6pPr>
            <a:lvl7pPr marL="0" algn="r">
              <a:defRPr sz="1000"/>
            </a:lvl7pPr>
            <a:lvl8pPr marL="0" algn="r">
              <a:defRPr sz="1000"/>
            </a:lvl8pPr>
            <a:lvl9pPr marL="0" algn="r">
              <a:defRPr sz="1000"/>
            </a:lvl9pPr>
          </a:lstStyle>
          <a:p>
            <a:fld id="{F3EC7EDD-B554-9142-9977-52420729B2A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C3256FF-8788-4F37-8CB7-4C8626CAA31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00" y="6330405"/>
            <a:ext cx="1905004" cy="286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180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nd Column 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7"/>
          </p:nvPr>
        </p:nvSpPr>
        <p:spPr>
          <a:xfrm>
            <a:off x="457200" y="1600200"/>
            <a:ext cx="3573463" cy="42702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quarter" idx="18"/>
          </p:nvPr>
        </p:nvSpPr>
        <p:spPr>
          <a:xfrm>
            <a:off x="4305301" y="1600200"/>
            <a:ext cx="7429500" cy="42702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02F0E6-6CD8-4304-8CE1-C3822EFB2757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pPr indent="-3657600"/>
            <a:r>
              <a:rPr lang="en-US"/>
              <a:t>Date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C21532-161A-40E3-A191-4246362386C7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pPr indent="-5486400"/>
            <a:r>
              <a:rPr lang="en-US"/>
              <a:t>Modify with Insert &gt; Header &amp; Footer</a:t>
            </a:r>
            <a:endParaRPr lang="en-US" dirty="0"/>
          </a:p>
        </p:txBody>
      </p:sp>
      <p:sp>
        <p:nvSpPr>
          <p:cNvPr id="14" name="Slide Number Placeholder 14">
            <a:extLst>
              <a:ext uri="{FF2B5EF4-FFF2-40B4-BE49-F238E27FC236}">
                <a16:creationId xmlns:a16="http://schemas.microsoft.com/office/drawing/2014/main" id="{B999C824-43B1-4AEA-B700-EE908800FB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9438" y="6409944"/>
            <a:ext cx="975360" cy="274320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000000"/>
                </a:solidFill>
              </a:defRPr>
            </a:lvl1pPr>
            <a:lvl2pPr marL="0" algn="r">
              <a:defRPr sz="1000"/>
            </a:lvl2pPr>
            <a:lvl3pPr marL="0" algn="r">
              <a:defRPr sz="1000"/>
            </a:lvl3pPr>
            <a:lvl4pPr marL="0" algn="r">
              <a:defRPr sz="1000"/>
            </a:lvl4pPr>
            <a:lvl5pPr marL="0" algn="r">
              <a:defRPr sz="1000"/>
            </a:lvl5pPr>
            <a:lvl6pPr marL="0" algn="r">
              <a:defRPr sz="1000"/>
            </a:lvl6pPr>
            <a:lvl7pPr marL="0" algn="r">
              <a:defRPr sz="1000"/>
            </a:lvl7pPr>
            <a:lvl8pPr marL="0" algn="r">
              <a:defRPr sz="1000"/>
            </a:lvl8pPr>
            <a:lvl9pPr marL="0" algn="r">
              <a:defRPr sz="1000"/>
            </a:lvl9pPr>
          </a:lstStyle>
          <a:p>
            <a:fld id="{F3EC7EDD-B554-9142-9977-52420729B2A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0ABE8E4-52F7-4BCE-AD69-783217F214E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00" y="6330405"/>
            <a:ext cx="1905004" cy="286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1681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8788"/>
            <a:ext cx="11277600" cy="914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2"/>
          </p:nvPr>
        </p:nvSpPr>
        <p:spPr>
          <a:xfrm>
            <a:off x="8159750" y="6464808"/>
            <a:ext cx="2289585" cy="153888"/>
          </a:xfrm>
          <a:prstGeom prst="rect">
            <a:avLst/>
          </a:prstGeom>
        </p:spPr>
        <p:txBody>
          <a:bodyPr vert="horz" wrap="none" lIns="91440" tIns="0" rIns="91440" bIns="0" rtlCol="0" anchor="ctr" anchorCtr="0">
            <a:noAutofit/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  <a:lvl2pPr marL="0" algn="r">
              <a:defRPr sz="1000"/>
            </a:lvl2pPr>
            <a:lvl3pPr marL="0" algn="r">
              <a:defRPr sz="1000"/>
            </a:lvl3pPr>
            <a:lvl4pPr marL="0" algn="r">
              <a:defRPr sz="1000"/>
            </a:lvl4pPr>
            <a:lvl5pPr marL="0" algn="r">
              <a:defRPr sz="1000"/>
            </a:lvl5pPr>
            <a:lvl6pPr>
              <a:defRPr sz="1000"/>
            </a:lvl6pPr>
            <a:lvl7pPr marL="914400">
              <a:defRPr sz="1000"/>
            </a:lvl7pPr>
            <a:lvl8pPr marL="914400">
              <a:defRPr sz="1000"/>
            </a:lvl8pPr>
            <a:lvl9pPr>
              <a:defRPr sz="1000"/>
            </a:lvl9pPr>
          </a:lstStyle>
          <a:p>
            <a:pPr indent="-3657600"/>
            <a:r>
              <a:rPr lang="en-US"/>
              <a:t>Date</a:t>
            </a:r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3"/>
          </p:nvPr>
        </p:nvSpPr>
        <p:spPr>
          <a:xfrm>
            <a:off x="4030664" y="6464798"/>
            <a:ext cx="4129086" cy="153888"/>
          </a:xfrm>
          <a:prstGeom prst="rect">
            <a:avLst/>
          </a:prstGeom>
        </p:spPr>
        <p:txBody>
          <a:bodyPr vert="horz" wrap="square" lIns="91440" tIns="0" rIns="91440" bIns="0" rtlCol="0" anchor="ctr">
            <a:spAutoFit/>
          </a:bodyPr>
          <a:lstStyle>
            <a:lvl1pPr algn="ctr">
              <a:defRPr sz="1000">
                <a:solidFill>
                  <a:schemeClr val="tx1"/>
                </a:solidFill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 marL="0">
              <a:defRPr sz="1000"/>
            </a:lvl6pPr>
            <a:lvl7pPr marL="0">
              <a:defRPr sz="1000"/>
            </a:lvl7pPr>
            <a:lvl8pPr marL="0">
              <a:defRPr sz="1000"/>
            </a:lvl8pPr>
            <a:lvl9pPr>
              <a:defRPr sz="1000"/>
            </a:lvl9pPr>
          </a:lstStyle>
          <a:p>
            <a:pPr indent="-5486400"/>
            <a:r>
              <a:rPr lang="en-US"/>
              <a:t>Modify with Insert &gt; Header &amp; Footer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idx="1"/>
          </p:nvPr>
        </p:nvSpPr>
        <p:spPr>
          <a:xfrm>
            <a:off x="457199" y="1600200"/>
            <a:ext cx="11277599" cy="42672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8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772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663" r:id="rId4"/>
    <p:sldLayoutId id="2147483700" r:id="rId5"/>
    <p:sldLayoutId id="2147483701" r:id="rId6"/>
    <p:sldLayoutId id="2147483710" r:id="rId7"/>
    <p:sldLayoutId id="2147483705" r:id="rId8"/>
    <p:sldLayoutId id="2147483706" r:id="rId9"/>
    <p:sldLayoutId id="2147483704" r:id="rId10"/>
    <p:sldLayoutId id="2147483707" r:id="rId11"/>
    <p:sldLayoutId id="2147483712" r:id="rId12"/>
    <p:sldLayoutId id="2147483709" r:id="rId13"/>
    <p:sldLayoutId id="2147483678" r:id="rId14"/>
    <p:sldLayoutId id="2147483679" r:id="rId15"/>
    <p:sldLayoutId id="2147483686" r:id="rId16"/>
    <p:sldLayoutId id="2147483687" r:id="rId17"/>
    <p:sldLayoutId id="2147483690" r:id="rId18"/>
    <p:sldLayoutId id="2147483691" r:id="rId19"/>
    <p:sldLayoutId id="2147483692" r:id="rId20"/>
    <p:sldLayoutId id="2147483688" r:id="rId21"/>
    <p:sldLayoutId id="2147483713" r:id="rId22"/>
    <p:sldLayoutId id="2147483714" r:id="rId2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rgbClr val="000000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tx1"/>
          </a:solidFill>
          <a:latin typeface="Arial"/>
          <a:ea typeface="+mn-ea"/>
          <a:cs typeface="Arial"/>
        </a:defRPr>
      </a:lvl1pPr>
      <a:lvl2pPr marL="169863" indent="-1666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450850" indent="-225425" algn="l" defTabSz="457200" rtl="0" eaLnBrk="1" latinLnBrk="0" hangingPunct="1">
        <a:spcBef>
          <a:spcPct val="20000"/>
        </a:spcBef>
        <a:buFont typeface="Lucida Grande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3pPr>
      <a:lvl4pPr marL="692150" indent="-2413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Arial"/>
        </a:defRPr>
      </a:lvl4pPr>
      <a:lvl5pPr marL="917575" indent="-225425" algn="l" defTabSz="457200" rtl="0" eaLnBrk="1" latinLnBrk="0" hangingPunct="1">
        <a:spcBef>
          <a:spcPct val="20000"/>
        </a:spcBef>
        <a:buFont typeface="Calibri" panose="020F0502020204030204" pitchFamily="34" charset="0"/>
        <a:buChar char="–"/>
        <a:defRPr sz="1600" kern="1200" baseline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914400" indent="-228600" algn="l" defTabSz="457200" rtl="0" eaLnBrk="1" latinLnBrk="0" hangingPunct="1">
        <a:spcBef>
          <a:spcPct val="20000"/>
        </a:spcBef>
        <a:buFont typeface="Calibri" panose="020F050202020403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6pPr>
      <a:lvl7pPr marL="914400" indent="-228600" algn="l" defTabSz="457200" rtl="0" eaLnBrk="1" latinLnBrk="0" hangingPunct="1">
        <a:spcBef>
          <a:spcPct val="20000"/>
        </a:spcBef>
        <a:buFont typeface="Calibri" panose="020F050202020403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914400" indent="-228600" algn="l" defTabSz="457200" rtl="0" eaLnBrk="1" latinLnBrk="0" hangingPunct="1">
        <a:spcBef>
          <a:spcPct val="20000"/>
        </a:spcBef>
        <a:buFont typeface="Calibri" panose="020F050202020403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914400" indent="-228600" algn="l" defTabSz="457200" rtl="0" eaLnBrk="1" latinLnBrk="0" hangingPunct="1">
        <a:spcBef>
          <a:spcPct val="20000"/>
        </a:spcBef>
        <a:buFont typeface="Calibri" panose="020F050202020403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8" userDrawn="1">
          <p15:clr>
            <a:srgbClr val="F26B43"/>
          </p15:clr>
        </p15:guide>
        <p15:guide id="2" pos="7392" userDrawn="1">
          <p15:clr>
            <a:srgbClr val="F26B43"/>
          </p15:clr>
        </p15:guide>
        <p15:guide id="3" pos="3924" userDrawn="1">
          <p15:clr>
            <a:srgbClr val="F26B43"/>
          </p15:clr>
        </p15:guide>
        <p15:guide id="4" orient="horz" pos="288" userDrawn="1">
          <p15:clr>
            <a:srgbClr val="F26B43"/>
          </p15:clr>
        </p15:guide>
        <p15:guide id="6" orient="horz" pos="4149" userDrawn="1">
          <p15:clr>
            <a:srgbClr val="F26B43"/>
          </p15:clr>
        </p15:guide>
        <p15:guide id="7" orient="horz" pos="3696" userDrawn="1">
          <p15:clr>
            <a:srgbClr val="F26B43"/>
          </p15:clr>
        </p15:guide>
        <p15:guide id="8" orient="horz" pos="1008" userDrawn="1">
          <p15:clr>
            <a:srgbClr val="F26B43"/>
          </p15:clr>
        </p15:guide>
        <p15:guide id="9" orient="horz" pos="864" userDrawn="1">
          <p15:clr>
            <a:srgbClr val="F26B43"/>
          </p15:clr>
        </p15:guide>
        <p15:guide id="10" pos="3756" userDrawn="1">
          <p15:clr>
            <a:srgbClr val="F26B43"/>
          </p15:clr>
        </p15:guide>
        <p15:guide id="11" pos="2712" userDrawn="1">
          <p15:clr>
            <a:srgbClr val="F26B43"/>
          </p15:clr>
        </p15:guide>
        <p15:guide id="12" pos="2539" userDrawn="1">
          <p15:clr>
            <a:srgbClr val="F26B43"/>
          </p15:clr>
        </p15:guide>
        <p15:guide id="13" pos="4967" userDrawn="1">
          <p15:clr>
            <a:srgbClr val="F26B43"/>
          </p15:clr>
        </p15:guide>
        <p15:guide id="14" pos="51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DE2C6D7A-6628-4397-B08E-E9268F2ECC0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Disclosure of Faculty Conflict of Interest</a:t>
            </a:r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7F99DCC-C50C-44D7-B0C8-9BCF8A2EB172}"/>
              </a:ext>
            </a:extLst>
          </p:cNvPr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Batang" panose="02030600000101010101" pitchFamily="18" charset="-127"/>
              </a:rPr>
              <a:t>In compliance with the ACCME’s Standards for Integrity and Independence in Accredited Continuing Education, VCU Health Continuing Education attests that the content of this course is non-clinical, which does not require the identification, mitigation, or disclosure of financial relationships.</a:t>
            </a:r>
            <a:endParaRPr lang="en-US" sz="1800" dirty="0">
              <a:effectLst/>
              <a:latin typeface="Times New Roman" panose="02020603050405020304" pitchFamily="18" charset="0"/>
              <a:ea typeface="Batang" panose="02030600000101010101" pitchFamily="18" charset="-127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3EC7EDD-B554-9142-9977-52420729B2A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863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DE2C6D7A-6628-4397-B08E-E9268F2ECC0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Acknowledgement of Commercial and In-Kind Support</a:t>
            </a:r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7F99DCC-C50C-44D7-B0C8-9BCF8A2EB172}"/>
              </a:ext>
            </a:extLst>
          </p:cNvPr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pPr algn="ctr"/>
            <a:r>
              <a:rPr lang="en-US" dirty="0"/>
              <a:t>We gratefully acknowledge the following commercial supporters who provided independent medical educational grants to support this activity.</a:t>
            </a:r>
            <a:endParaRPr lang="en-US" sz="900" dirty="0"/>
          </a:p>
          <a:p>
            <a:pPr algn="ctr"/>
            <a:r>
              <a:rPr lang="en-US" sz="3600" b="1" dirty="0">
                <a:solidFill>
                  <a:srgbClr val="006C68"/>
                </a:solidFill>
              </a:rPr>
              <a:t>[Insert Company Name(s) here]</a:t>
            </a:r>
          </a:p>
          <a:p>
            <a:pPr algn="ctr"/>
            <a:endParaRPr lang="en-US" sz="1400" b="1" dirty="0">
              <a:solidFill>
                <a:srgbClr val="00B050"/>
              </a:solidFill>
            </a:endParaRPr>
          </a:p>
          <a:p>
            <a:pPr algn="ctr"/>
            <a:r>
              <a:rPr lang="en-US" dirty="0"/>
              <a:t>We acknowledge the following commercial supporters who provided in-kind support for this activity.</a:t>
            </a:r>
          </a:p>
          <a:p>
            <a:pPr algn="ctr"/>
            <a:r>
              <a:rPr lang="en-US" sz="3600" b="1" dirty="0">
                <a:solidFill>
                  <a:srgbClr val="006C68"/>
                </a:solidFill>
              </a:rPr>
              <a:t>[Insert Company Name(s) here]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3EC7EDD-B554-9142-9977-52420729B2A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007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DE2C6D7A-6628-4397-B08E-E9268F2ECC0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Acknowledgement of Commercial and In-Kind Support</a:t>
            </a:r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7F99DCC-C50C-44D7-B0C8-9BCF8A2EB172}"/>
              </a:ext>
            </a:extLst>
          </p:cNvPr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r>
              <a:rPr lang="en-US" dirty="0"/>
              <a:t>We acknowledge that no commercial or in-kind support was provided for this activity.</a:t>
            </a:r>
            <a:endParaRPr lang="en-US" sz="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3EC7EDD-B554-9142-9977-52420729B2A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895815"/>
      </p:ext>
    </p:extLst>
  </p:cSld>
  <p:clrMapOvr>
    <a:masterClrMapping/>
  </p:clrMapOvr>
</p:sld>
</file>

<file path=ppt/theme/theme1.xml><?xml version="1.0" encoding="utf-8"?>
<a:theme xmlns:a="http://schemas.openxmlformats.org/drawingml/2006/main" name="vcuh_template_2015_08_31">
  <a:themeElements>
    <a:clrScheme name="vcu_ppt">
      <a:dk1>
        <a:sysClr val="windowText" lastClr="000000"/>
      </a:dk1>
      <a:lt1>
        <a:sysClr val="window" lastClr="FFFFFF"/>
      </a:lt1>
      <a:dk2>
        <a:srgbClr val="000000"/>
      </a:dk2>
      <a:lt2>
        <a:srgbClr val="7CA0C5"/>
      </a:lt2>
      <a:accent1>
        <a:srgbClr val="FFBA00"/>
      </a:accent1>
      <a:accent2>
        <a:srgbClr val="FFCE00"/>
      </a:accent2>
      <a:accent3>
        <a:srgbClr val="E57200"/>
      </a:accent3>
      <a:accent4>
        <a:srgbClr val="612751"/>
      </a:accent4>
      <a:accent5>
        <a:srgbClr val="006C68"/>
      </a:accent5>
      <a:accent6>
        <a:srgbClr val="003764"/>
      </a:accent6>
      <a:hlink>
        <a:srgbClr val="A5779B"/>
      </a:hlink>
      <a:folHlink>
        <a:srgbClr val="6CAFB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uh_16x9ppt_wht_181121" id="{A31678EB-E18C-40AD-A745-4FBB7351A839}" vid="{2AA2EA57-E604-4509-8BF7-48321F18A04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vcuh_16x9ppt_wht_181121 (1)</Template>
  <TotalTime>24</TotalTime>
  <Words>129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Arial Black</vt:lpstr>
      <vt:lpstr>Calibri</vt:lpstr>
      <vt:lpstr>Lucida Grande</vt:lpstr>
      <vt:lpstr>Times New Roman</vt:lpstr>
      <vt:lpstr>vcuh_template_2015_08_31</vt:lpstr>
      <vt:lpstr>Disclosure of Faculty Conflict of Interest</vt:lpstr>
      <vt:lpstr>Acknowledgement of Commercial and In-Kind Support</vt:lpstr>
      <vt:lpstr>Acknowledgement of Commercial and In-Kind Support</vt:lpstr>
    </vt:vector>
  </TitlesOfParts>
  <Company>VCUHS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McLeese</dc:creator>
  <cp:lastModifiedBy>Mary McLeese</cp:lastModifiedBy>
  <cp:revision>6</cp:revision>
  <dcterms:created xsi:type="dcterms:W3CDTF">2019-09-18T14:20:46Z</dcterms:created>
  <dcterms:modified xsi:type="dcterms:W3CDTF">2025-03-18T15:24:22Z</dcterms:modified>
</cp:coreProperties>
</file>